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20"/>
  </p:notesMasterIdLst>
  <p:sldIdLst>
    <p:sldId id="256" r:id="rId2"/>
    <p:sldId id="257" r:id="rId3"/>
    <p:sldId id="285" r:id="rId4"/>
    <p:sldId id="288" r:id="rId5"/>
    <p:sldId id="286" r:id="rId6"/>
    <p:sldId id="287" r:id="rId7"/>
    <p:sldId id="259" r:id="rId8"/>
    <p:sldId id="289" r:id="rId9"/>
    <p:sldId id="290" r:id="rId10"/>
    <p:sldId id="291" r:id="rId11"/>
    <p:sldId id="296" r:id="rId12"/>
    <p:sldId id="292" r:id="rId13"/>
    <p:sldId id="293" r:id="rId14"/>
    <p:sldId id="294" r:id="rId15"/>
    <p:sldId id="297" r:id="rId16"/>
    <p:sldId id="295" r:id="rId17"/>
    <p:sldId id="298" r:id="rId18"/>
    <p:sldId id="279" r:id="rId19"/>
  </p:sldIdLst>
  <p:sldSz cx="9144000" cy="5143500" type="screen16x9"/>
  <p:notesSz cx="6858000" cy="9144000"/>
  <p:embeddedFontLst>
    <p:embeddedFont>
      <p:font typeface="Walter Turncoat" panose="020B0604020202020204" charset="0"/>
      <p:regular r:id="rId21"/>
    </p:embeddedFont>
    <p:embeddedFont>
      <p:font typeface="Showcard Gothic" panose="04020904020102020604" pitchFamily="82" charset="0"/>
      <p:regular r:id="rId22"/>
    </p:embeddedFont>
    <p:embeddedFont>
      <p:font typeface="Sniglet" panose="020B0604020202020204" charset="0"/>
      <p:regular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0E0610EF-523F-44A1-9281-A3C639589F21}">
  <a:tblStyle styleId="{0E0610EF-523F-44A1-9281-A3C639589F21}"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60" d="100"/>
          <a:sy n="60" d="100"/>
        </p:scale>
        <p:origin x="-1644" y="-594"/>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28004248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 name="Google Shape;4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85800" y="1991813"/>
            <a:ext cx="7772400" cy="1159800"/>
          </a:xfrm>
          <a:prstGeom prst="rect">
            <a:avLst/>
          </a:prstGeom>
        </p:spPr>
        <p:txBody>
          <a:bodyPr spcFirstLastPara="1" wrap="square" lIns="91425" tIns="91425" rIns="91425" bIns="91425" anchor="ctr" anchorCtr="0"/>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685800" y="1964342"/>
            <a:ext cx="7772400" cy="1159800"/>
          </a:xfrm>
          <a:prstGeom prst="rect">
            <a:avLst/>
          </a:prstGeom>
        </p:spPr>
        <p:txBody>
          <a:bodyPr spcFirstLastPara="1" wrap="square" lIns="91425" tIns="91425" rIns="91425" bIns="91425" anchor="b" anchorCtr="0"/>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3" name="Google Shape;13;p3"/>
          <p:cNvSpPr txBox="1">
            <a:spLocks noGrp="1"/>
          </p:cNvSpPr>
          <p:nvPr>
            <p:ph type="subTitle" idx="1"/>
          </p:nvPr>
        </p:nvSpPr>
        <p:spPr>
          <a:xfrm>
            <a:off x="685800" y="3144853"/>
            <a:ext cx="7772400" cy="784800"/>
          </a:xfrm>
          <a:prstGeom prst="rect">
            <a:avLst/>
          </a:prstGeom>
        </p:spPr>
        <p:txBody>
          <a:bodyPr spcFirstLastPara="1" wrap="square" lIns="91425" tIns="91425" rIns="91425" bIns="91425" anchor="t" anchorCtr="0"/>
          <a:lstStyle>
            <a:lvl1pPr lvl="0" algn="ctr" rtl="0">
              <a:spcBef>
                <a:spcPts val="0"/>
              </a:spcBef>
              <a:spcAft>
                <a:spcPts val="0"/>
              </a:spcAft>
              <a:buSzPts val="2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4" name="Google Shape;14;p3"/>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6025" y="967975"/>
            <a:ext cx="9156000" cy="857400"/>
          </a:xfrm>
          <a:prstGeom prst="rect">
            <a:avLst/>
          </a:prstGeom>
        </p:spPr>
        <p:txBody>
          <a:bodyPr spcFirstLastPara="1" wrap="square" lIns="91425" tIns="91425" rIns="91425" bIns="91425" anchor="t" anchorCtr="0"/>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26" name="Google Shape;26;p6"/>
          <p:cNvSpPr txBox="1">
            <a:spLocks noGrp="1"/>
          </p:cNvSpPr>
          <p:nvPr>
            <p:ph type="body" idx="1"/>
          </p:nvPr>
        </p:nvSpPr>
        <p:spPr>
          <a:xfrm>
            <a:off x="457200" y="1507925"/>
            <a:ext cx="3994500" cy="3417900"/>
          </a:xfrm>
          <a:prstGeom prst="rect">
            <a:avLst/>
          </a:prstGeom>
        </p:spPr>
        <p:txBody>
          <a:bodyPr spcFirstLastPara="1" wrap="square" lIns="91425" tIns="91425" rIns="91425" bIns="91425" anchor="t" anchorCtr="0"/>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7" name="Google Shape;27;p6"/>
          <p:cNvSpPr txBox="1">
            <a:spLocks noGrp="1"/>
          </p:cNvSpPr>
          <p:nvPr>
            <p:ph type="body" idx="2"/>
          </p:nvPr>
        </p:nvSpPr>
        <p:spPr>
          <a:xfrm>
            <a:off x="4692275" y="1507925"/>
            <a:ext cx="3994500" cy="3417900"/>
          </a:xfrm>
          <a:prstGeom prst="rect">
            <a:avLst/>
          </a:prstGeom>
        </p:spPr>
        <p:txBody>
          <a:bodyPr spcFirstLastPara="1" wrap="square" lIns="91425" tIns="91425" rIns="91425" bIns="91425" anchor="t" anchorCtr="0"/>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8" name="Google Shape;28;p6"/>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
        <p:nvSpPr>
          <p:cNvPr id="42" name="Google Shape;42;p10"/>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025" y="967975"/>
            <a:ext cx="9156000" cy="857400"/>
          </a:xfrm>
          <a:prstGeom prst="rect">
            <a:avLst/>
          </a:prstGeom>
          <a:noFill/>
          <a:ln>
            <a:noFill/>
          </a:ln>
        </p:spPr>
        <p:txBody>
          <a:bodyPr spcFirstLastPara="1" wrap="square" lIns="91425" tIns="91425" rIns="91425" bIns="91425" anchor="t" anchorCtr="0"/>
          <a:lstStyle>
            <a:lvl1pPr lvl="0" algn="ctr">
              <a:spcBef>
                <a:spcPts val="0"/>
              </a:spcBef>
              <a:spcAft>
                <a:spcPts val="0"/>
              </a:spcAft>
              <a:buClr>
                <a:srgbClr val="FFFFFF"/>
              </a:buClr>
              <a:buSzPts val="2600"/>
              <a:buFont typeface="Walter Turncoat"/>
              <a:buNone/>
              <a:defRPr sz="2600">
                <a:solidFill>
                  <a:srgbClr val="FFFFFF"/>
                </a:solidFill>
                <a:latin typeface="Walter Turncoat"/>
                <a:ea typeface="Walter Turncoat"/>
                <a:cs typeface="Walter Turncoat"/>
                <a:sym typeface="Walter Turncoat"/>
              </a:defRPr>
            </a:lvl1pPr>
            <a:lvl2pPr lvl="1" algn="ctr">
              <a:spcBef>
                <a:spcPts val="0"/>
              </a:spcBef>
              <a:spcAft>
                <a:spcPts val="0"/>
              </a:spcAft>
              <a:buClr>
                <a:srgbClr val="FFFFFF"/>
              </a:buClr>
              <a:buSzPts val="2600"/>
              <a:buFont typeface="Walter Turncoat"/>
              <a:buNone/>
              <a:defRPr sz="2600">
                <a:solidFill>
                  <a:srgbClr val="FFFFFF"/>
                </a:solidFill>
                <a:latin typeface="Walter Turncoat"/>
                <a:ea typeface="Walter Turncoat"/>
                <a:cs typeface="Walter Turncoat"/>
                <a:sym typeface="Walter Turncoat"/>
              </a:defRPr>
            </a:lvl2pPr>
            <a:lvl3pPr lvl="2" algn="ctr">
              <a:spcBef>
                <a:spcPts val="0"/>
              </a:spcBef>
              <a:spcAft>
                <a:spcPts val="0"/>
              </a:spcAft>
              <a:buClr>
                <a:srgbClr val="FFFFFF"/>
              </a:buClr>
              <a:buSzPts val="2600"/>
              <a:buFont typeface="Walter Turncoat"/>
              <a:buNone/>
              <a:defRPr sz="2600">
                <a:solidFill>
                  <a:srgbClr val="FFFFFF"/>
                </a:solidFill>
                <a:latin typeface="Walter Turncoat"/>
                <a:ea typeface="Walter Turncoat"/>
                <a:cs typeface="Walter Turncoat"/>
                <a:sym typeface="Walter Turncoat"/>
              </a:defRPr>
            </a:lvl3pPr>
            <a:lvl4pPr lvl="3" algn="ctr">
              <a:spcBef>
                <a:spcPts val="0"/>
              </a:spcBef>
              <a:spcAft>
                <a:spcPts val="0"/>
              </a:spcAft>
              <a:buClr>
                <a:srgbClr val="FFFFFF"/>
              </a:buClr>
              <a:buSzPts val="2600"/>
              <a:buFont typeface="Walter Turncoat"/>
              <a:buNone/>
              <a:defRPr sz="2600">
                <a:solidFill>
                  <a:srgbClr val="FFFFFF"/>
                </a:solidFill>
                <a:latin typeface="Walter Turncoat"/>
                <a:ea typeface="Walter Turncoat"/>
                <a:cs typeface="Walter Turncoat"/>
                <a:sym typeface="Walter Turncoat"/>
              </a:defRPr>
            </a:lvl4pPr>
            <a:lvl5pPr lvl="4" algn="ctr">
              <a:spcBef>
                <a:spcPts val="0"/>
              </a:spcBef>
              <a:spcAft>
                <a:spcPts val="0"/>
              </a:spcAft>
              <a:buClr>
                <a:srgbClr val="FFFFFF"/>
              </a:buClr>
              <a:buSzPts val="2600"/>
              <a:buFont typeface="Walter Turncoat"/>
              <a:buNone/>
              <a:defRPr sz="2600">
                <a:solidFill>
                  <a:srgbClr val="FFFFFF"/>
                </a:solidFill>
                <a:latin typeface="Walter Turncoat"/>
                <a:ea typeface="Walter Turncoat"/>
                <a:cs typeface="Walter Turncoat"/>
                <a:sym typeface="Walter Turncoat"/>
              </a:defRPr>
            </a:lvl5pPr>
            <a:lvl6pPr lvl="5" algn="ctr">
              <a:spcBef>
                <a:spcPts val="0"/>
              </a:spcBef>
              <a:spcAft>
                <a:spcPts val="0"/>
              </a:spcAft>
              <a:buClr>
                <a:srgbClr val="FFFFFF"/>
              </a:buClr>
              <a:buSzPts val="2600"/>
              <a:buFont typeface="Walter Turncoat"/>
              <a:buNone/>
              <a:defRPr sz="2600">
                <a:solidFill>
                  <a:srgbClr val="FFFFFF"/>
                </a:solidFill>
                <a:latin typeface="Walter Turncoat"/>
                <a:ea typeface="Walter Turncoat"/>
                <a:cs typeface="Walter Turncoat"/>
                <a:sym typeface="Walter Turncoat"/>
              </a:defRPr>
            </a:lvl6pPr>
            <a:lvl7pPr lvl="6" algn="ctr">
              <a:spcBef>
                <a:spcPts val="0"/>
              </a:spcBef>
              <a:spcAft>
                <a:spcPts val="0"/>
              </a:spcAft>
              <a:buClr>
                <a:srgbClr val="FFFFFF"/>
              </a:buClr>
              <a:buSzPts val="2600"/>
              <a:buFont typeface="Walter Turncoat"/>
              <a:buNone/>
              <a:defRPr sz="2600">
                <a:solidFill>
                  <a:srgbClr val="FFFFFF"/>
                </a:solidFill>
                <a:latin typeface="Walter Turncoat"/>
                <a:ea typeface="Walter Turncoat"/>
                <a:cs typeface="Walter Turncoat"/>
                <a:sym typeface="Walter Turncoat"/>
              </a:defRPr>
            </a:lvl7pPr>
            <a:lvl8pPr lvl="7" algn="ctr">
              <a:spcBef>
                <a:spcPts val="0"/>
              </a:spcBef>
              <a:spcAft>
                <a:spcPts val="0"/>
              </a:spcAft>
              <a:buClr>
                <a:srgbClr val="FFFFFF"/>
              </a:buClr>
              <a:buSzPts val="2600"/>
              <a:buFont typeface="Walter Turncoat"/>
              <a:buNone/>
              <a:defRPr sz="2600">
                <a:solidFill>
                  <a:srgbClr val="FFFFFF"/>
                </a:solidFill>
                <a:latin typeface="Walter Turncoat"/>
                <a:ea typeface="Walter Turncoat"/>
                <a:cs typeface="Walter Turncoat"/>
                <a:sym typeface="Walter Turncoat"/>
              </a:defRPr>
            </a:lvl8pPr>
            <a:lvl9pPr lvl="8" algn="ctr">
              <a:spcBef>
                <a:spcPts val="0"/>
              </a:spcBef>
              <a:spcAft>
                <a:spcPts val="0"/>
              </a:spcAft>
              <a:buClr>
                <a:srgbClr val="FFFFFF"/>
              </a:buClr>
              <a:buSzPts val="2600"/>
              <a:buFont typeface="Walter Turncoat"/>
              <a:buNone/>
              <a:defRPr sz="2600">
                <a:solidFill>
                  <a:srgbClr val="FFFFFF"/>
                </a:solidFill>
                <a:latin typeface="Walter Turncoat"/>
                <a:ea typeface="Walter Turncoat"/>
                <a:cs typeface="Walter Turncoat"/>
                <a:sym typeface="Walter Turncoat"/>
              </a:defRPr>
            </a:lvl9pPr>
          </a:lstStyle>
          <a:p>
            <a:endParaRPr/>
          </a:p>
        </p:txBody>
      </p:sp>
      <p:sp>
        <p:nvSpPr>
          <p:cNvPr id="7" name="Google Shape;7;p1"/>
          <p:cNvSpPr txBox="1">
            <a:spLocks noGrp="1"/>
          </p:cNvSpPr>
          <p:nvPr>
            <p:ph type="body" idx="1"/>
          </p:nvPr>
        </p:nvSpPr>
        <p:spPr>
          <a:xfrm>
            <a:off x="457200" y="1563400"/>
            <a:ext cx="8229600" cy="2503200"/>
          </a:xfrm>
          <a:prstGeom prst="rect">
            <a:avLst/>
          </a:prstGeom>
          <a:noFill/>
          <a:ln>
            <a:noFill/>
          </a:ln>
        </p:spPr>
        <p:txBody>
          <a:bodyPr spcFirstLastPara="1" wrap="square" lIns="91425" tIns="91425" rIns="91425" bIns="91425" anchor="t" anchorCtr="0"/>
          <a:lstStyle>
            <a:lvl1pPr marL="457200" lvl="0" indent="-355600">
              <a:spcBef>
                <a:spcPts val="600"/>
              </a:spcBef>
              <a:spcAft>
                <a:spcPts val="0"/>
              </a:spcAft>
              <a:buClr>
                <a:srgbClr val="FFFFFF"/>
              </a:buClr>
              <a:buSzPts val="2000"/>
              <a:buFont typeface="Sniglet"/>
              <a:buChar char="✘"/>
              <a:defRPr sz="2000">
                <a:solidFill>
                  <a:srgbClr val="FFFFFF"/>
                </a:solidFill>
                <a:latin typeface="Sniglet"/>
                <a:ea typeface="Sniglet"/>
                <a:cs typeface="Sniglet"/>
                <a:sym typeface="Sniglet"/>
              </a:defRPr>
            </a:lvl1pPr>
            <a:lvl2pPr marL="914400" lvl="1" indent="-355600">
              <a:spcBef>
                <a:spcPts val="0"/>
              </a:spcBef>
              <a:spcAft>
                <a:spcPts val="0"/>
              </a:spcAft>
              <a:buClr>
                <a:srgbClr val="FFFFFF"/>
              </a:buClr>
              <a:buSzPts val="2000"/>
              <a:buFont typeface="Sniglet"/>
              <a:buChar char="○"/>
              <a:defRPr sz="2000">
                <a:solidFill>
                  <a:srgbClr val="FFFFFF"/>
                </a:solidFill>
                <a:latin typeface="Sniglet"/>
                <a:ea typeface="Sniglet"/>
                <a:cs typeface="Sniglet"/>
                <a:sym typeface="Sniglet"/>
              </a:defRPr>
            </a:lvl2pPr>
            <a:lvl3pPr marL="1371600" lvl="2" indent="-355600">
              <a:spcBef>
                <a:spcPts val="0"/>
              </a:spcBef>
              <a:spcAft>
                <a:spcPts val="0"/>
              </a:spcAft>
              <a:buClr>
                <a:srgbClr val="FFFFFF"/>
              </a:buClr>
              <a:buSzPts val="2000"/>
              <a:buFont typeface="Sniglet"/>
              <a:buChar char="■"/>
              <a:defRPr sz="2000">
                <a:solidFill>
                  <a:srgbClr val="FFFFFF"/>
                </a:solidFill>
                <a:latin typeface="Sniglet"/>
                <a:ea typeface="Sniglet"/>
                <a:cs typeface="Sniglet"/>
                <a:sym typeface="Sniglet"/>
              </a:defRPr>
            </a:lvl3pPr>
            <a:lvl4pPr marL="1828800" lvl="3" indent="-355600">
              <a:spcBef>
                <a:spcPts val="0"/>
              </a:spcBef>
              <a:spcAft>
                <a:spcPts val="0"/>
              </a:spcAft>
              <a:buClr>
                <a:srgbClr val="FFFFFF"/>
              </a:buClr>
              <a:buSzPts val="2000"/>
              <a:buFont typeface="Sniglet"/>
              <a:buChar char="●"/>
              <a:defRPr sz="2000">
                <a:solidFill>
                  <a:srgbClr val="FFFFFF"/>
                </a:solidFill>
                <a:latin typeface="Sniglet"/>
                <a:ea typeface="Sniglet"/>
                <a:cs typeface="Sniglet"/>
                <a:sym typeface="Sniglet"/>
              </a:defRPr>
            </a:lvl4pPr>
            <a:lvl5pPr marL="2286000" lvl="4" indent="-355600">
              <a:spcBef>
                <a:spcPts val="0"/>
              </a:spcBef>
              <a:spcAft>
                <a:spcPts val="0"/>
              </a:spcAft>
              <a:buClr>
                <a:srgbClr val="FFFFFF"/>
              </a:buClr>
              <a:buSzPts val="2000"/>
              <a:buFont typeface="Sniglet"/>
              <a:buChar char="○"/>
              <a:defRPr sz="2000">
                <a:solidFill>
                  <a:srgbClr val="FFFFFF"/>
                </a:solidFill>
                <a:latin typeface="Sniglet"/>
                <a:ea typeface="Sniglet"/>
                <a:cs typeface="Sniglet"/>
                <a:sym typeface="Sniglet"/>
              </a:defRPr>
            </a:lvl5pPr>
            <a:lvl6pPr marL="2743200" lvl="5" indent="-355600">
              <a:spcBef>
                <a:spcPts val="0"/>
              </a:spcBef>
              <a:spcAft>
                <a:spcPts val="0"/>
              </a:spcAft>
              <a:buClr>
                <a:srgbClr val="FFFFFF"/>
              </a:buClr>
              <a:buSzPts val="2000"/>
              <a:buFont typeface="Sniglet"/>
              <a:buChar char="■"/>
              <a:defRPr sz="2000">
                <a:solidFill>
                  <a:srgbClr val="FFFFFF"/>
                </a:solidFill>
                <a:latin typeface="Sniglet"/>
                <a:ea typeface="Sniglet"/>
                <a:cs typeface="Sniglet"/>
                <a:sym typeface="Sniglet"/>
              </a:defRPr>
            </a:lvl6pPr>
            <a:lvl7pPr marL="3200400" lvl="6" indent="-355600">
              <a:spcBef>
                <a:spcPts val="0"/>
              </a:spcBef>
              <a:spcAft>
                <a:spcPts val="0"/>
              </a:spcAft>
              <a:buClr>
                <a:srgbClr val="FFFFFF"/>
              </a:buClr>
              <a:buSzPts val="2000"/>
              <a:buFont typeface="Sniglet"/>
              <a:buChar char="●"/>
              <a:defRPr sz="2000">
                <a:solidFill>
                  <a:srgbClr val="FFFFFF"/>
                </a:solidFill>
                <a:latin typeface="Sniglet"/>
                <a:ea typeface="Sniglet"/>
                <a:cs typeface="Sniglet"/>
                <a:sym typeface="Sniglet"/>
              </a:defRPr>
            </a:lvl7pPr>
            <a:lvl8pPr marL="3657600" lvl="7" indent="-355600">
              <a:spcBef>
                <a:spcPts val="0"/>
              </a:spcBef>
              <a:spcAft>
                <a:spcPts val="0"/>
              </a:spcAft>
              <a:buClr>
                <a:srgbClr val="FFFFFF"/>
              </a:buClr>
              <a:buSzPts val="2000"/>
              <a:buFont typeface="Sniglet"/>
              <a:buChar char="○"/>
              <a:defRPr sz="2000">
                <a:solidFill>
                  <a:srgbClr val="FFFFFF"/>
                </a:solidFill>
                <a:latin typeface="Sniglet"/>
                <a:ea typeface="Sniglet"/>
                <a:cs typeface="Sniglet"/>
                <a:sym typeface="Sniglet"/>
              </a:defRPr>
            </a:lvl8pPr>
            <a:lvl9pPr marL="4114800" lvl="8" indent="-355600">
              <a:spcBef>
                <a:spcPts val="0"/>
              </a:spcBef>
              <a:spcAft>
                <a:spcPts val="0"/>
              </a:spcAft>
              <a:buClr>
                <a:srgbClr val="FFFFFF"/>
              </a:buClr>
              <a:buSzPts val="2000"/>
              <a:buFont typeface="Sniglet"/>
              <a:buChar char="■"/>
              <a:defRPr sz="2000">
                <a:solidFill>
                  <a:srgbClr val="FFFFFF"/>
                </a:solidFill>
                <a:latin typeface="Sniglet"/>
                <a:ea typeface="Sniglet"/>
                <a:cs typeface="Sniglet"/>
                <a:sym typeface="Sniglet"/>
              </a:defRPr>
            </a:lvl9pPr>
          </a:lstStyle>
          <a:p>
            <a:endParaRPr/>
          </a:p>
        </p:txBody>
      </p:sp>
      <p:sp>
        <p:nvSpPr>
          <p:cNvPr id="8" name="Google Shape;8;p1"/>
          <p:cNvSpPr txBox="1">
            <a:spLocks noGrp="1"/>
          </p:cNvSpPr>
          <p:nvPr>
            <p:ph type="sldNum" idx="12"/>
          </p:nvPr>
        </p:nvSpPr>
        <p:spPr>
          <a:xfrm>
            <a:off x="4297650" y="4832975"/>
            <a:ext cx="548700" cy="310500"/>
          </a:xfrm>
          <a:prstGeom prst="rect">
            <a:avLst/>
          </a:prstGeom>
          <a:noFill/>
          <a:ln>
            <a:noFill/>
          </a:ln>
        </p:spPr>
        <p:txBody>
          <a:bodyPr spcFirstLastPara="1" wrap="square" lIns="91425" tIns="91425" rIns="91425" bIns="91425" anchor="t" anchorCtr="0">
            <a:noAutofit/>
          </a:bodyPr>
          <a:lstStyle>
            <a:lvl1pPr lvl="0" algn="ctr">
              <a:buNone/>
              <a:defRPr sz="1000">
                <a:solidFill>
                  <a:srgbClr val="FFFFFF"/>
                </a:solidFill>
                <a:latin typeface="Sniglet"/>
                <a:ea typeface="Sniglet"/>
                <a:cs typeface="Sniglet"/>
                <a:sym typeface="Sniglet"/>
              </a:defRPr>
            </a:lvl1pPr>
            <a:lvl2pPr lvl="1" algn="ctr">
              <a:buNone/>
              <a:defRPr sz="1000">
                <a:solidFill>
                  <a:srgbClr val="FFFFFF"/>
                </a:solidFill>
                <a:latin typeface="Sniglet"/>
                <a:ea typeface="Sniglet"/>
                <a:cs typeface="Sniglet"/>
                <a:sym typeface="Sniglet"/>
              </a:defRPr>
            </a:lvl2pPr>
            <a:lvl3pPr lvl="2" algn="ctr">
              <a:buNone/>
              <a:defRPr sz="1000">
                <a:solidFill>
                  <a:srgbClr val="FFFFFF"/>
                </a:solidFill>
                <a:latin typeface="Sniglet"/>
                <a:ea typeface="Sniglet"/>
                <a:cs typeface="Sniglet"/>
                <a:sym typeface="Sniglet"/>
              </a:defRPr>
            </a:lvl3pPr>
            <a:lvl4pPr lvl="3" algn="ctr">
              <a:buNone/>
              <a:defRPr sz="1000">
                <a:solidFill>
                  <a:srgbClr val="FFFFFF"/>
                </a:solidFill>
                <a:latin typeface="Sniglet"/>
                <a:ea typeface="Sniglet"/>
                <a:cs typeface="Sniglet"/>
                <a:sym typeface="Sniglet"/>
              </a:defRPr>
            </a:lvl4pPr>
            <a:lvl5pPr lvl="4" algn="ctr">
              <a:buNone/>
              <a:defRPr sz="1000">
                <a:solidFill>
                  <a:srgbClr val="FFFFFF"/>
                </a:solidFill>
                <a:latin typeface="Sniglet"/>
                <a:ea typeface="Sniglet"/>
                <a:cs typeface="Sniglet"/>
                <a:sym typeface="Sniglet"/>
              </a:defRPr>
            </a:lvl5pPr>
            <a:lvl6pPr lvl="5" algn="ctr">
              <a:buNone/>
              <a:defRPr sz="1000">
                <a:solidFill>
                  <a:srgbClr val="FFFFFF"/>
                </a:solidFill>
                <a:latin typeface="Sniglet"/>
                <a:ea typeface="Sniglet"/>
                <a:cs typeface="Sniglet"/>
                <a:sym typeface="Sniglet"/>
              </a:defRPr>
            </a:lvl6pPr>
            <a:lvl7pPr lvl="6" algn="ctr">
              <a:buNone/>
              <a:defRPr sz="1000">
                <a:solidFill>
                  <a:srgbClr val="FFFFFF"/>
                </a:solidFill>
                <a:latin typeface="Sniglet"/>
                <a:ea typeface="Sniglet"/>
                <a:cs typeface="Sniglet"/>
                <a:sym typeface="Sniglet"/>
              </a:defRPr>
            </a:lvl7pPr>
            <a:lvl8pPr lvl="7" algn="ctr">
              <a:buNone/>
              <a:defRPr sz="1000">
                <a:solidFill>
                  <a:srgbClr val="FFFFFF"/>
                </a:solidFill>
                <a:latin typeface="Sniglet"/>
                <a:ea typeface="Sniglet"/>
                <a:cs typeface="Sniglet"/>
                <a:sym typeface="Sniglet"/>
              </a:defRPr>
            </a:lvl8pPr>
            <a:lvl9pPr lvl="8" algn="ctr">
              <a:buNone/>
              <a:defRPr sz="1000">
                <a:solidFill>
                  <a:srgbClr val="FFFFFF"/>
                </a:solidFill>
                <a:latin typeface="Sniglet"/>
                <a:ea typeface="Sniglet"/>
                <a:cs typeface="Sniglet"/>
                <a:sym typeface="Sniglet"/>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6"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11"/>
          <p:cNvSpPr txBox="1">
            <a:spLocks noGrp="1"/>
          </p:cNvSpPr>
          <p:nvPr>
            <p:ph type="ctrTitle"/>
          </p:nvPr>
        </p:nvSpPr>
        <p:spPr>
          <a:xfrm>
            <a:off x="642910" y="928676"/>
            <a:ext cx="77724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“Penjualan Mobil”</a:t>
            </a:r>
            <a:endParaRPr/>
          </a:p>
        </p:txBody>
      </p:sp>
      <p:grpSp>
        <p:nvGrpSpPr>
          <p:cNvPr id="48" name="Google Shape;48;p11"/>
          <p:cNvGrpSpPr/>
          <p:nvPr/>
        </p:nvGrpSpPr>
        <p:grpSpPr>
          <a:xfrm rot="2194107">
            <a:off x="734508" y="1547241"/>
            <a:ext cx="1014485" cy="642684"/>
            <a:chOff x="238125" y="1918825"/>
            <a:chExt cx="1042450" cy="660400"/>
          </a:xfrm>
        </p:grpSpPr>
        <p:sp>
          <p:nvSpPr>
            <p:cNvPr id="49" name="Google Shape;49;p11"/>
            <p:cNvSpPr/>
            <p:nvPr/>
          </p:nvSpPr>
          <p:spPr>
            <a:xfrm>
              <a:off x="238125" y="1918825"/>
              <a:ext cx="966975" cy="660400"/>
            </a:xfrm>
            <a:custGeom>
              <a:avLst/>
              <a:gdLst/>
              <a:ahLst/>
              <a:cxnLst/>
              <a:rect l="l" t="t" r="r" b="b"/>
              <a:pathLst>
                <a:path w="38679" h="26416" extrusionOk="0">
                  <a:moveTo>
                    <a:pt x="377" y="7642"/>
                  </a:moveTo>
                  <a:lnTo>
                    <a:pt x="377" y="7925"/>
                  </a:lnTo>
                  <a:lnTo>
                    <a:pt x="472" y="7642"/>
                  </a:lnTo>
                  <a:close/>
                  <a:moveTo>
                    <a:pt x="33584" y="19246"/>
                  </a:moveTo>
                  <a:lnTo>
                    <a:pt x="33396" y="19434"/>
                  </a:lnTo>
                  <a:lnTo>
                    <a:pt x="33396" y="19623"/>
                  </a:lnTo>
                  <a:lnTo>
                    <a:pt x="33584" y="19246"/>
                  </a:lnTo>
                  <a:close/>
                  <a:moveTo>
                    <a:pt x="24434" y="24151"/>
                  </a:moveTo>
                  <a:lnTo>
                    <a:pt x="24339" y="24245"/>
                  </a:lnTo>
                  <a:lnTo>
                    <a:pt x="24434" y="24340"/>
                  </a:lnTo>
                  <a:lnTo>
                    <a:pt x="24434" y="24245"/>
                  </a:lnTo>
                  <a:lnTo>
                    <a:pt x="24434" y="24151"/>
                  </a:lnTo>
                  <a:close/>
                  <a:moveTo>
                    <a:pt x="14717" y="24434"/>
                  </a:moveTo>
                  <a:lnTo>
                    <a:pt x="14764" y="24481"/>
                  </a:lnTo>
                  <a:lnTo>
                    <a:pt x="14764" y="24481"/>
                  </a:lnTo>
                  <a:lnTo>
                    <a:pt x="14811" y="24434"/>
                  </a:lnTo>
                  <a:close/>
                  <a:moveTo>
                    <a:pt x="2924" y="1"/>
                  </a:moveTo>
                  <a:lnTo>
                    <a:pt x="2641" y="95"/>
                  </a:lnTo>
                  <a:lnTo>
                    <a:pt x="2547" y="378"/>
                  </a:lnTo>
                  <a:lnTo>
                    <a:pt x="2547" y="189"/>
                  </a:lnTo>
                  <a:lnTo>
                    <a:pt x="2453" y="378"/>
                  </a:lnTo>
                  <a:lnTo>
                    <a:pt x="2358" y="567"/>
                  </a:lnTo>
                  <a:lnTo>
                    <a:pt x="2453" y="944"/>
                  </a:lnTo>
                  <a:lnTo>
                    <a:pt x="2358" y="850"/>
                  </a:lnTo>
                  <a:lnTo>
                    <a:pt x="2170" y="944"/>
                  </a:lnTo>
                  <a:lnTo>
                    <a:pt x="2358" y="944"/>
                  </a:lnTo>
                  <a:lnTo>
                    <a:pt x="2453" y="1133"/>
                  </a:lnTo>
                  <a:lnTo>
                    <a:pt x="2264" y="1227"/>
                  </a:lnTo>
                  <a:lnTo>
                    <a:pt x="2170" y="1227"/>
                  </a:lnTo>
                  <a:lnTo>
                    <a:pt x="2170" y="1604"/>
                  </a:lnTo>
                  <a:lnTo>
                    <a:pt x="2075" y="1887"/>
                  </a:lnTo>
                  <a:lnTo>
                    <a:pt x="1792" y="2453"/>
                  </a:lnTo>
                  <a:lnTo>
                    <a:pt x="1415" y="3019"/>
                  </a:lnTo>
                  <a:lnTo>
                    <a:pt x="1321" y="3397"/>
                  </a:lnTo>
                  <a:lnTo>
                    <a:pt x="1321" y="3680"/>
                  </a:lnTo>
                  <a:lnTo>
                    <a:pt x="1226" y="3774"/>
                  </a:lnTo>
                  <a:lnTo>
                    <a:pt x="1226" y="3963"/>
                  </a:lnTo>
                  <a:lnTo>
                    <a:pt x="1321" y="4529"/>
                  </a:lnTo>
                  <a:lnTo>
                    <a:pt x="1226" y="4529"/>
                  </a:lnTo>
                  <a:lnTo>
                    <a:pt x="1132" y="4435"/>
                  </a:lnTo>
                  <a:lnTo>
                    <a:pt x="1038" y="4340"/>
                  </a:lnTo>
                  <a:lnTo>
                    <a:pt x="943" y="4340"/>
                  </a:lnTo>
                  <a:lnTo>
                    <a:pt x="1038" y="4435"/>
                  </a:lnTo>
                  <a:lnTo>
                    <a:pt x="1132" y="4623"/>
                  </a:lnTo>
                  <a:lnTo>
                    <a:pt x="1038" y="4812"/>
                  </a:lnTo>
                  <a:lnTo>
                    <a:pt x="849" y="4906"/>
                  </a:lnTo>
                  <a:lnTo>
                    <a:pt x="943" y="4906"/>
                  </a:lnTo>
                  <a:lnTo>
                    <a:pt x="943" y="5001"/>
                  </a:lnTo>
                  <a:lnTo>
                    <a:pt x="943" y="5189"/>
                  </a:lnTo>
                  <a:lnTo>
                    <a:pt x="755" y="5284"/>
                  </a:lnTo>
                  <a:lnTo>
                    <a:pt x="566" y="5378"/>
                  </a:lnTo>
                  <a:lnTo>
                    <a:pt x="566" y="5472"/>
                  </a:lnTo>
                  <a:lnTo>
                    <a:pt x="755" y="5567"/>
                  </a:lnTo>
                  <a:lnTo>
                    <a:pt x="849" y="5661"/>
                  </a:lnTo>
                  <a:lnTo>
                    <a:pt x="755" y="5755"/>
                  </a:lnTo>
                  <a:lnTo>
                    <a:pt x="472" y="5755"/>
                  </a:lnTo>
                  <a:lnTo>
                    <a:pt x="566" y="6604"/>
                  </a:lnTo>
                  <a:lnTo>
                    <a:pt x="566" y="7076"/>
                  </a:lnTo>
                  <a:lnTo>
                    <a:pt x="566" y="7265"/>
                  </a:lnTo>
                  <a:lnTo>
                    <a:pt x="755" y="7265"/>
                  </a:lnTo>
                  <a:lnTo>
                    <a:pt x="849" y="7359"/>
                  </a:lnTo>
                  <a:lnTo>
                    <a:pt x="849" y="7453"/>
                  </a:lnTo>
                  <a:lnTo>
                    <a:pt x="755" y="7548"/>
                  </a:lnTo>
                  <a:lnTo>
                    <a:pt x="566" y="7453"/>
                  </a:lnTo>
                  <a:lnTo>
                    <a:pt x="566" y="7736"/>
                  </a:lnTo>
                  <a:lnTo>
                    <a:pt x="566" y="8114"/>
                  </a:lnTo>
                  <a:lnTo>
                    <a:pt x="472" y="8019"/>
                  </a:lnTo>
                  <a:lnTo>
                    <a:pt x="472" y="7925"/>
                  </a:lnTo>
                  <a:lnTo>
                    <a:pt x="472" y="7831"/>
                  </a:lnTo>
                  <a:lnTo>
                    <a:pt x="377" y="7925"/>
                  </a:lnTo>
                  <a:lnTo>
                    <a:pt x="377" y="8680"/>
                  </a:lnTo>
                  <a:lnTo>
                    <a:pt x="283" y="8868"/>
                  </a:lnTo>
                  <a:lnTo>
                    <a:pt x="189" y="8963"/>
                  </a:lnTo>
                  <a:lnTo>
                    <a:pt x="94" y="8963"/>
                  </a:lnTo>
                  <a:lnTo>
                    <a:pt x="0" y="9151"/>
                  </a:lnTo>
                  <a:lnTo>
                    <a:pt x="94" y="9340"/>
                  </a:lnTo>
                  <a:lnTo>
                    <a:pt x="189" y="9434"/>
                  </a:lnTo>
                  <a:lnTo>
                    <a:pt x="283" y="9623"/>
                  </a:lnTo>
                  <a:lnTo>
                    <a:pt x="283" y="9812"/>
                  </a:lnTo>
                  <a:lnTo>
                    <a:pt x="94" y="9717"/>
                  </a:lnTo>
                  <a:lnTo>
                    <a:pt x="94" y="9906"/>
                  </a:lnTo>
                  <a:lnTo>
                    <a:pt x="189" y="10000"/>
                  </a:lnTo>
                  <a:lnTo>
                    <a:pt x="283" y="10095"/>
                  </a:lnTo>
                  <a:lnTo>
                    <a:pt x="283" y="10378"/>
                  </a:lnTo>
                  <a:lnTo>
                    <a:pt x="94" y="10095"/>
                  </a:lnTo>
                  <a:lnTo>
                    <a:pt x="94" y="10283"/>
                  </a:lnTo>
                  <a:lnTo>
                    <a:pt x="94" y="10566"/>
                  </a:lnTo>
                  <a:lnTo>
                    <a:pt x="94" y="11510"/>
                  </a:lnTo>
                  <a:lnTo>
                    <a:pt x="189" y="12453"/>
                  </a:lnTo>
                  <a:lnTo>
                    <a:pt x="377" y="13208"/>
                  </a:lnTo>
                  <a:lnTo>
                    <a:pt x="566" y="13680"/>
                  </a:lnTo>
                  <a:lnTo>
                    <a:pt x="849" y="14340"/>
                  </a:lnTo>
                  <a:lnTo>
                    <a:pt x="1132" y="14906"/>
                  </a:lnTo>
                  <a:lnTo>
                    <a:pt x="1226" y="15189"/>
                  </a:lnTo>
                  <a:lnTo>
                    <a:pt x="1132" y="15378"/>
                  </a:lnTo>
                  <a:lnTo>
                    <a:pt x="1321" y="15944"/>
                  </a:lnTo>
                  <a:lnTo>
                    <a:pt x="1698" y="16510"/>
                  </a:lnTo>
                  <a:lnTo>
                    <a:pt x="2453" y="17736"/>
                  </a:lnTo>
                  <a:lnTo>
                    <a:pt x="3019" y="18491"/>
                  </a:lnTo>
                  <a:lnTo>
                    <a:pt x="3679" y="19057"/>
                  </a:lnTo>
                  <a:lnTo>
                    <a:pt x="3491" y="19246"/>
                  </a:lnTo>
                  <a:lnTo>
                    <a:pt x="3774" y="19434"/>
                  </a:lnTo>
                  <a:lnTo>
                    <a:pt x="3868" y="19434"/>
                  </a:lnTo>
                  <a:lnTo>
                    <a:pt x="4151" y="19623"/>
                  </a:lnTo>
                  <a:lnTo>
                    <a:pt x="4245" y="19906"/>
                  </a:lnTo>
                  <a:lnTo>
                    <a:pt x="4434" y="20189"/>
                  </a:lnTo>
                  <a:lnTo>
                    <a:pt x="4717" y="20378"/>
                  </a:lnTo>
                  <a:lnTo>
                    <a:pt x="4623" y="20472"/>
                  </a:lnTo>
                  <a:lnTo>
                    <a:pt x="4717" y="20472"/>
                  </a:lnTo>
                  <a:lnTo>
                    <a:pt x="4811" y="20566"/>
                  </a:lnTo>
                  <a:lnTo>
                    <a:pt x="5566" y="21321"/>
                  </a:lnTo>
                  <a:lnTo>
                    <a:pt x="5849" y="21604"/>
                  </a:lnTo>
                  <a:lnTo>
                    <a:pt x="6415" y="22076"/>
                  </a:lnTo>
                  <a:lnTo>
                    <a:pt x="6415" y="21887"/>
                  </a:lnTo>
                  <a:lnTo>
                    <a:pt x="6604" y="21793"/>
                  </a:lnTo>
                  <a:lnTo>
                    <a:pt x="6604" y="21793"/>
                  </a:lnTo>
                  <a:lnTo>
                    <a:pt x="6509" y="21981"/>
                  </a:lnTo>
                  <a:lnTo>
                    <a:pt x="6604" y="21887"/>
                  </a:lnTo>
                  <a:lnTo>
                    <a:pt x="6698" y="21887"/>
                  </a:lnTo>
                  <a:lnTo>
                    <a:pt x="6698" y="22076"/>
                  </a:lnTo>
                  <a:lnTo>
                    <a:pt x="6509" y="22076"/>
                  </a:lnTo>
                  <a:lnTo>
                    <a:pt x="7075" y="22547"/>
                  </a:lnTo>
                  <a:lnTo>
                    <a:pt x="7924" y="23113"/>
                  </a:lnTo>
                  <a:lnTo>
                    <a:pt x="8773" y="23585"/>
                  </a:lnTo>
                  <a:lnTo>
                    <a:pt x="9245" y="23679"/>
                  </a:lnTo>
                  <a:lnTo>
                    <a:pt x="9622" y="23679"/>
                  </a:lnTo>
                  <a:lnTo>
                    <a:pt x="9528" y="23868"/>
                  </a:lnTo>
                  <a:lnTo>
                    <a:pt x="9622" y="23962"/>
                  </a:lnTo>
                  <a:lnTo>
                    <a:pt x="10094" y="24151"/>
                  </a:lnTo>
                  <a:lnTo>
                    <a:pt x="10660" y="24151"/>
                  </a:lnTo>
                  <a:lnTo>
                    <a:pt x="11226" y="24340"/>
                  </a:lnTo>
                  <a:lnTo>
                    <a:pt x="11981" y="24811"/>
                  </a:lnTo>
                  <a:lnTo>
                    <a:pt x="13113" y="25377"/>
                  </a:lnTo>
                  <a:lnTo>
                    <a:pt x="13490" y="25377"/>
                  </a:lnTo>
                  <a:lnTo>
                    <a:pt x="13868" y="25472"/>
                  </a:lnTo>
                  <a:lnTo>
                    <a:pt x="14811" y="25660"/>
                  </a:lnTo>
                  <a:lnTo>
                    <a:pt x="16320" y="26226"/>
                  </a:lnTo>
                  <a:lnTo>
                    <a:pt x="16415" y="26132"/>
                  </a:lnTo>
                  <a:lnTo>
                    <a:pt x="16604" y="26038"/>
                  </a:lnTo>
                  <a:lnTo>
                    <a:pt x="17264" y="26132"/>
                  </a:lnTo>
                  <a:lnTo>
                    <a:pt x="18490" y="26321"/>
                  </a:lnTo>
                  <a:lnTo>
                    <a:pt x="19056" y="26415"/>
                  </a:lnTo>
                  <a:lnTo>
                    <a:pt x="19811" y="26415"/>
                  </a:lnTo>
                  <a:lnTo>
                    <a:pt x="19905" y="26226"/>
                  </a:lnTo>
                  <a:lnTo>
                    <a:pt x="20094" y="26132"/>
                  </a:lnTo>
                  <a:lnTo>
                    <a:pt x="20283" y="26132"/>
                  </a:lnTo>
                  <a:lnTo>
                    <a:pt x="20188" y="26321"/>
                  </a:lnTo>
                  <a:lnTo>
                    <a:pt x="20754" y="26226"/>
                  </a:lnTo>
                  <a:lnTo>
                    <a:pt x="21415" y="26132"/>
                  </a:lnTo>
                  <a:lnTo>
                    <a:pt x="21981" y="26038"/>
                  </a:lnTo>
                  <a:lnTo>
                    <a:pt x="22641" y="25849"/>
                  </a:lnTo>
                  <a:lnTo>
                    <a:pt x="22641" y="25943"/>
                  </a:lnTo>
                  <a:lnTo>
                    <a:pt x="23113" y="25943"/>
                  </a:lnTo>
                  <a:lnTo>
                    <a:pt x="23679" y="25849"/>
                  </a:lnTo>
                  <a:lnTo>
                    <a:pt x="24151" y="25566"/>
                  </a:lnTo>
                  <a:lnTo>
                    <a:pt x="24811" y="25283"/>
                  </a:lnTo>
                  <a:lnTo>
                    <a:pt x="25943" y="24906"/>
                  </a:lnTo>
                  <a:lnTo>
                    <a:pt x="26603" y="24717"/>
                  </a:lnTo>
                  <a:lnTo>
                    <a:pt x="27358" y="24340"/>
                  </a:lnTo>
                  <a:lnTo>
                    <a:pt x="28113" y="23962"/>
                  </a:lnTo>
                  <a:lnTo>
                    <a:pt x="28867" y="23396"/>
                  </a:lnTo>
                  <a:lnTo>
                    <a:pt x="28867" y="23491"/>
                  </a:lnTo>
                  <a:lnTo>
                    <a:pt x="28773" y="23585"/>
                  </a:lnTo>
                  <a:lnTo>
                    <a:pt x="28679" y="23679"/>
                  </a:lnTo>
                  <a:lnTo>
                    <a:pt x="28490" y="23868"/>
                  </a:lnTo>
                  <a:lnTo>
                    <a:pt x="28396" y="23868"/>
                  </a:lnTo>
                  <a:lnTo>
                    <a:pt x="28490" y="23962"/>
                  </a:lnTo>
                  <a:lnTo>
                    <a:pt x="29056" y="23302"/>
                  </a:lnTo>
                  <a:lnTo>
                    <a:pt x="29433" y="23113"/>
                  </a:lnTo>
                  <a:lnTo>
                    <a:pt x="29528" y="23113"/>
                  </a:lnTo>
                  <a:lnTo>
                    <a:pt x="29528" y="23208"/>
                  </a:lnTo>
                  <a:lnTo>
                    <a:pt x="30094" y="22736"/>
                  </a:lnTo>
                  <a:lnTo>
                    <a:pt x="30377" y="22547"/>
                  </a:lnTo>
                  <a:lnTo>
                    <a:pt x="30660" y="22264"/>
                  </a:lnTo>
                  <a:lnTo>
                    <a:pt x="30754" y="22264"/>
                  </a:lnTo>
                  <a:lnTo>
                    <a:pt x="30754" y="22170"/>
                  </a:lnTo>
                  <a:lnTo>
                    <a:pt x="30754" y="21981"/>
                  </a:lnTo>
                  <a:lnTo>
                    <a:pt x="30754" y="21793"/>
                  </a:lnTo>
                  <a:lnTo>
                    <a:pt x="31132" y="21793"/>
                  </a:lnTo>
                  <a:lnTo>
                    <a:pt x="31226" y="21981"/>
                  </a:lnTo>
                  <a:lnTo>
                    <a:pt x="31415" y="21604"/>
                  </a:lnTo>
                  <a:lnTo>
                    <a:pt x="31509" y="21510"/>
                  </a:lnTo>
                  <a:lnTo>
                    <a:pt x="31603" y="21510"/>
                  </a:lnTo>
                  <a:lnTo>
                    <a:pt x="31698" y="21227"/>
                  </a:lnTo>
                  <a:lnTo>
                    <a:pt x="31886" y="21038"/>
                  </a:lnTo>
                  <a:lnTo>
                    <a:pt x="32264" y="20566"/>
                  </a:lnTo>
                  <a:lnTo>
                    <a:pt x="33207" y="20000"/>
                  </a:lnTo>
                  <a:lnTo>
                    <a:pt x="33018" y="20000"/>
                  </a:lnTo>
                  <a:lnTo>
                    <a:pt x="33396" y="19434"/>
                  </a:lnTo>
                  <a:lnTo>
                    <a:pt x="33584" y="18963"/>
                  </a:lnTo>
                  <a:lnTo>
                    <a:pt x="33679" y="18679"/>
                  </a:lnTo>
                  <a:lnTo>
                    <a:pt x="33962" y="18491"/>
                  </a:lnTo>
                  <a:lnTo>
                    <a:pt x="34150" y="18679"/>
                  </a:lnTo>
                  <a:lnTo>
                    <a:pt x="34339" y="18019"/>
                  </a:lnTo>
                  <a:lnTo>
                    <a:pt x="34433" y="18113"/>
                  </a:lnTo>
                  <a:lnTo>
                    <a:pt x="34528" y="18019"/>
                  </a:lnTo>
                  <a:lnTo>
                    <a:pt x="34622" y="17736"/>
                  </a:lnTo>
                  <a:lnTo>
                    <a:pt x="34716" y="17642"/>
                  </a:lnTo>
                  <a:lnTo>
                    <a:pt x="34905" y="17359"/>
                  </a:lnTo>
                  <a:lnTo>
                    <a:pt x="35282" y="16887"/>
                  </a:lnTo>
                  <a:lnTo>
                    <a:pt x="35282" y="16981"/>
                  </a:lnTo>
                  <a:lnTo>
                    <a:pt x="35282" y="17076"/>
                  </a:lnTo>
                  <a:lnTo>
                    <a:pt x="35282" y="17170"/>
                  </a:lnTo>
                  <a:lnTo>
                    <a:pt x="35377" y="17170"/>
                  </a:lnTo>
                  <a:lnTo>
                    <a:pt x="35565" y="16510"/>
                  </a:lnTo>
                  <a:lnTo>
                    <a:pt x="35754" y="16132"/>
                  </a:lnTo>
                  <a:lnTo>
                    <a:pt x="35943" y="15755"/>
                  </a:lnTo>
                  <a:lnTo>
                    <a:pt x="36226" y="15189"/>
                  </a:lnTo>
                  <a:lnTo>
                    <a:pt x="36698" y="14340"/>
                  </a:lnTo>
                  <a:lnTo>
                    <a:pt x="37075" y="13114"/>
                  </a:lnTo>
                  <a:lnTo>
                    <a:pt x="37358" y="12359"/>
                  </a:lnTo>
                  <a:lnTo>
                    <a:pt x="37452" y="12170"/>
                  </a:lnTo>
                  <a:lnTo>
                    <a:pt x="37641" y="11887"/>
                  </a:lnTo>
                  <a:lnTo>
                    <a:pt x="37641" y="11982"/>
                  </a:lnTo>
                  <a:lnTo>
                    <a:pt x="37641" y="12076"/>
                  </a:lnTo>
                  <a:lnTo>
                    <a:pt x="37735" y="11604"/>
                  </a:lnTo>
                  <a:lnTo>
                    <a:pt x="37547" y="11699"/>
                  </a:lnTo>
                  <a:lnTo>
                    <a:pt x="37452" y="11416"/>
                  </a:lnTo>
                  <a:lnTo>
                    <a:pt x="37547" y="11416"/>
                  </a:lnTo>
                  <a:lnTo>
                    <a:pt x="37641" y="11321"/>
                  </a:lnTo>
                  <a:lnTo>
                    <a:pt x="37735" y="11321"/>
                  </a:lnTo>
                  <a:lnTo>
                    <a:pt x="37735" y="11227"/>
                  </a:lnTo>
                  <a:lnTo>
                    <a:pt x="37641" y="10944"/>
                  </a:lnTo>
                  <a:lnTo>
                    <a:pt x="37735" y="10472"/>
                  </a:lnTo>
                  <a:lnTo>
                    <a:pt x="37924" y="10661"/>
                  </a:lnTo>
                  <a:lnTo>
                    <a:pt x="37830" y="10378"/>
                  </a:lnTo>
                  <a:lnTo>
                    <a:pt x="37924" y="10095"/>
                  </a:lnTo>
                  <a:lnTo>
                    <a:pt x="37924" y="10283"/>
                  </a:lnTo>
                  <a:lnTo>
                    <a:pt x="38018" y="10283"/>
                  </a:lnTo>
                  <a:lnTo>
                    <a:pt x="38207" y="9906"/>
                  </a:lnTo>
                  <a:lnTo>
                    <a:pt x="38301" y="9812"/>
                  </a:lnTo>
                  <a:lnTo>
                    <a:pt x="38113" y="9623"/>
                  </a:lnTo>
                  <a:lnTo>
                    <a:pt x="38113" y="9434"/>
                  </a:lnTo>
                  <a:lnTo>
                    <a:pt x="38113" y="9246"/>
                  </a:lnTo>
                  <a:lnTo>
                    <a:pt x="38018" y="8963"/>
                  </a:lnTo>
                  <a:lnTo>
                    <a:pt x="38207" y="9151"/>
                  </a:lnTo>
                  <a:lnTo>
                    <a:pt x="38301" y="9057"/>
                  </a:lnTo>
                  <a:lnTo>
                    <a:pt x="38490" y="8680"/>
                  </a:lnTo>
                  <a:lnTo>
                    <a:pt x="38679" y="8302"/>
                  </a:lnTo>
                  <a:lnTo>
                    <a:pt x="38490" y="8302"/>
                  </a:lnTo>
                  <a:lnTo>
                    <a:pt x="38490" y="8114"/>
                  </a:lnTo>
                  <a:lnTo>
                    <a:pt x="38490" y="7831"/>
                  </a:lnTo>
                  <a:lnTo>
                    <a:pt x="38584" y="7642"/>
                  </a:lnTo>
                  <a:lnTo>
                    <a:pt x="38584" y="7359"/>
                  </a:lnTo>
                  <a:lnTo>
                    <a:pt x="38396" y="6793"/>
                  </a:lnTo>
                  <a:lnTo>
                    <a:pt x="38207" y="6321"/>
                  </a:lnTo>
                  <a:lnTo>
                    <a:pt x="38301" y="6321"/>
                  </a:lnTo>
                  <a:lnTo>
                    <a:pt x="38396" y="6416"/>
                  </a:lnTo>
                  <a:lnTo>
                    <a:pt x="38396" y="6133"/>
                  </a:lnTo>
                  <a:lnTo>
                    <a:pt x="38490" y="5850"/>
                  </a:lnTo>
                  <a:lnTo>
                    <a:pt x="38490" y="5567"/>
                  </a:lnTo>
                  <a:lnTo>
                    <a:pt x="38584" y="5567"/>
                  </a:lnTo>
                  <a:lnTo>
                    <a:pt x="38679" y="5661"/>
                  </a:lnTo>
                  <a:lnTo>
                    <a:pt x="38490" y="5189"/>
                  </a:lnTo>
                  <a:lnTo>
                    <a:pt x="38679" y="5284"/>
                  </a:lnTo>
                  <a:lnTo>
                    <a:pt x="38584" y="5001"/>
                  </a:lnTo>
                  <a:lnTo>
                    <a:pt x="38490" y="5095"/>
                  </a:lnTo>
                  <a:lnTo>
                    <a:pt x="38396" y="5095"/>
                  </a:lnTo>
                  <a:lnTo>
                    <a:pt x="38396" y="5001"/>
                  </a:lnTo>
                  <a:lnTo>
                    <a:pt x="38301" y="5095"/>
                  </a:lnTo>
                  <a:lnTo>
                    <a:pt x="38207" y="5189"/>
                  </a:lnTo>
                  <a:lnTo>
                    <a:pt x="38301" y="5378"/>
                  </a:lnTo>
                  <a:lnTo>
                    <a:pt x="38396" y="5755"/>
                  </a:lnTo>
                  <a:lnTo>
                    <a:pt x="38396" y="5755"/>
                  </a:lnTo>
                  <a:lnTo>
                    <a:pt x="38207" y="5661"/>
                  </a:lnTo>
                  <a:lnTo>
                    <a:pt x="38396" y="5944"/>
                  </a:lnTo>
                  <a:lnTo>
                    <a:pt x="38207" y="6038"/>
                  </a:lnTo>
                  <a:lnTo>
                    <a:pt x="38113" y="5944"/>
                  </a:lnTo>
                  <a:lnTo>
                    <a:pt x="38113" y="6038"/>
                  </a:lnTo>
                  <a:lnTo>
                    <a:pt x="38113" y="6133"/>
                  </a:lnTo>
                  <a:lnTo>
                    <a:pt x="38113" y="6416"/>
                  </a:lnTo>
                  <a:lnTo>
                    <a:pt x="38018" y="6416"/>
                  </a:lnTo>
                  <a:lnTo>
                    <a:pt x="38018" y="6887"/>
                  </a:lnTo>
                  <a:lnTo>
                    <a:pt x="38018" y="7076"/>
                  </a:lnTo>
                  <a:lnTo>
                    <a:pt x="38113" y="7170"/>
                  </a:lnTo>
                  <a:lnTo>
                    <a:pt x="38207" y="7170"/>
                  </a:lnTo>
                  <a:lnTo>
                    <a:pt x="38301" y="7359"/>
                  </a:lnTo>
                  <a:lnTo>
                    <a:pt x="37830" y="7548"/>
                  </a:lnTo>
                  <a:lnTo>
                    <a:pt x="38018" y="7642"/>
                  </a:lnTo>
                  <a:lnTo>
                    <a:pt x="38113" y="8019"/>
                  </a:lnTo>
                  <a:lnTo>
                    <a:pt x="38113" y="8302"/>
                  </a:lnTo>
                  <a:lnTo>
                    <a:pt x="38018" y="8397"/>
                  </a:lnTo>
                  <a:lnTo>
                    <a:pt x="37830" y="8397"/>
                  </a:lnTo>
                  <a:lnTo>
                    <a:pt x="37924" y="8585"/>
                  </a:lnTo>
                  <a:lnTo>
                    <a:pt x="38018" y="8774"/>
                  </a:lnTo>
                  <a:lnTo>
                    <a:pt x="37924" y="8963"/>
                  </a:lnTo>
                  <a:lnTo>
                    <a:pt x="37830" y="8774"/>
                  </a:lnTo>
                  <a:lnTo>
                    <a:pt x="37641" y="8868"/>
                  </a:lnTo>
                  <a:lnTo>
                    <a:pt x="37735" y="8963"/>
                  </a:lnTo>
                  <a:lnTo>
                    <a:pt x="37735" y="9246"/>
                  </a:lnTo>
                  <a:lnTo>
                    <a:pt x="37641" y="9812"/>
                  </a:lnTo>
                  <a:lnTo>
                    <a:pt x="37358" y="10378"/>
                  </a:lnTo>
                  <a:lnTo>
                    <a:pt x="37169" y="10755"/>
                  </a:lnTo>
                  <a:lnTo>
                    <a:pt x="37358" y="11038"/>
                  </a:lnTo>
                  <a:lnTo>
                    <a:pt x="37264" y="11321"/>
                  </a:lnTo>
                  <a:lnTo>
                    <a:pt x="37075" y="11227"/>
                  </a:lnTo>
                  <a:lnTo>
                    <a:pt x="37075" y="11321"/>
                  </a:lnTo>
                  <a:lnTo>
                    <a:pt x="37075" y="11604"/>
                  </a:lnTo>
                  <a:lnTo>
                    <a:pt x="36981" y="11510"/>
                  </a:lnTo>
                  <a:lnTo>
                    <a:pt x="36886" y="11887"/>
                  </a:lnTo>
                  <a:lnTo>
                    <a:pt x="36792" y="12265"/>
                  </a:lnTo>
                  <a:lnTo>
                    <a:pt x="36886" y="12359"/>
                  </a:lnTo>
                  <a:lnTo>
                    <a:pt x="37169" y="12359"/>
                  </a:lnTo>
                  <a:lnTo>
                    <a:pt x="37264" y="12548"/>
                  </a:lnTo>
                  <a:lnTo>
                    <a:pt x="37075" y="12453"/>
                  </a:lnTo>
                  <a:lnTo>
                    <a:pt x="36981" y="12548"/>
                  </a:lnTo>
                  <a:lnTo>
                    <a:pt x="36886" y="12359"/>
                  </a:lnTo>
                  <a:lnTo>
                    <a:pt x="36981" y="12642"/>
                  </a:lnTo>
                  <a:lnTo>
                    <a:pt x="36981" y="12642"/>
                  </a:lnTo>
                  <a:lnTo>
                    <a:pt x="36886" y="12548"/>
                  </a:lnTo>
                  <a:lnTo>
                    <a:pt x="36792" y="12453"/>
                  </a:lnTo>
                  <a:lnTo>
                    <a:pt x="36414" y="13114"/>
                  </a:lnTo>
                  <a:lnTo>
                    <a:pt x="36320" y="13491"/>
                  </a:lnTo>
                  <a:lnTo>
                    <a:pt x="36320" y="13868"/>
                  </a:lnTo>
                  <a:lnTo>
                    <a:pt x="35754" y="15095"/>
                  </a:lnTo>
                  <a:lnTo>
                    <a:pt x="35377" y="15755"/>
                  </a:lnTo>
                  <a:lnTo>
                    <a:pt x="34999" y="16227"/>
                  </a:lnTo>
                  <a:lnTo>
                    <a:pt x="34999" y="16038"/>
                  </a:lnTo>
                  <a:lnTo>
                    <a:pt x="34716" y="16321"/>
                  </a:lnTo>
                  <a:lnTo>
                    <a:pt x="34528" y="16698"/>
                  </a:lnTo>
                  <a:lnTo>
                    <a:pt x="34528" y="16698"/>
                  </a:lnTo>
                  <a:lnTo>
                    <a:pt x="34716" y="16604"/>
                  </a:lnTo>
                  <a:lnTo>
                    <a:pt x="34150" y="17170"/>
                  </a:lnTo>
                  <a:lnTo>
                    <a:pt x="33584" y="17736"/>
                  </a:lnTo>
                  <a:lnTo>
                    <a:pt x="33679" y="17830"/>
                  </a:lnTo>
                  <a:lnTo>
                    <a:pt x="33773" y="17736"/>
                  </a:lnTo>
                  <a:lnTo>
                    <a:pt x="33867" y="17736"/>
                  </a:lnTo>
                  <a:lnTo>
                    <a:pt x="33867" y="17830"/>
                  </a:lnTo>
                  <a:lnTo>
                    <a:pt x="33679" y="17925"/>
                  </a:lnTo>
                  <a:lnTo>
                    <a:pt x="33490" y="18019"/>
                  </a:lnTo>
                  <a:lnTo>
                    <a:pt x="33396" y="18113"/>
                  </a:lnTo>
                  <a:lnTo>
                    <a:pt x="33207" y="18208"/>
                  </a:lnTo>
                  <a:lnTo>
                    <a:pt x="33113" y="18585"/>
                  </a:lnTo>
                  <a:lnTo>
                    <a:pt x="33207" y="18679"/>
                  </a:lnTo>
                  <a:lnTo>
                    <a:pt x="33207" y="18774"/>
                  </a:lnTo>
                  <a:lnTo>
                    <a:pt x="33018" y="18963"/>
                  </a:lnTo>
                  <a:lnTo>
                    <a:pt x="32924" y="18963"/>
                  </a:lnTo>
                  <a:lnTo>
                    <a:pt x="32924" y="18868"/>
                  </a:lnTo>
                  <a:lnTo>
                    <a:pt x="32924" y="18679"/>
                  </a:lnTo>
                  <a:lnTo>
                    <a:pt x="32735" y="18868"/>
                  </a:lnTo>
                  <a:lnTo>
                    <a:pt x="32641" y="18963"/>
                  </a:lnTo>
                  <a:lnTo>
                    <a:pt x="32547" y="18963"/>
                  </a:lnTo>
                  <a:lnTo>
                    <a:pt x="32547" y="19057"/>
                  </a:lnTo>
                  <a:lnTo>
                    <a:pt x="32735" y="18963"/>
                  </a:lnTo>
                  <a:lnTo>
                    <a:pt x="32735" y="18963"/>
                  </a:lnTo>
                  <a:lnTo>
                    <a:pt x="32075" y="19717"/>
                  </a:lnTo>
                  <a:lnTo>
                    <a:pt x="31698" y="20000"/>
                  </a:lnTo>
                  <a:lnTo>
                    <a:pt x="31603" y="20000"/>
                  </a:lnTo>
                  <a:lnTo>
                    <a:pt x="31603" y="19906"/>
                  </a:lnTo>
                  <a:lnTo>
                    <a:pt x="31320" y="20095"/>
                  </a:lnTo>
                  <a:lnTo>
                    <a:pt x="31037" y="20283"/>
                  </a:lnTo>
                  <a:lnTo>
                    <a:pt x="31132" y="20095"/>
                  </a:lnTo>
                  <a:lnTo>
                    <a:pt x="30943" y="20283"/>
                  </a:lnTo>
                  <a:lnTo>
                    <a:pt x="31132" y="20378"/>
                  </a:lnTo>
                  <a:lnTo>
                    <a:pt x="31037" y="20661"/>
                  </a:lnTo>
                  <a:lnTo>
                    <a:pt x="30849" y="20849"/>
                  </a:lnTo>
                  <a:lnTo>
                    <a:pt x="30754" y="20944"/>
                  </a:lnTo>
                  <a:lnTo>
                    <a:pt x="30660" y="20849"/>
                  </a:lnTo>
                  <a:lnTo>
                    <a:pt x="30849" y="20755"/>
                  </a:lnTo>
                  <a:lnTo>
                    <a:pt x="30754" y="20755"/>
                  </a:lnTo>
                  <a:lnTo>
                    <a:pt x="30754" y="20661"/>
                  </a:lnTo>
                  <a:lnTo>
                    <a:pt x="30754" y="20566"/>
                  </a:lnTo>
                  <a:lnTo>
                    <a:pt x="30660" y="20661"/>
                  </a:lnTo>
                  <a:lnTo>
                    <a:pt x="30471" y="20849"/>
                  </a:lnTo>
                  <a:lnTo>
                    <a:pt x="30094" y="21038"/>
                  </a:lnTo>
                  <a:lnTo>
                    <a:pt x="30188" y="21038"/>
                  </a:lnTo>
                  <a:lnTo>
                    <a:pt x="30188" y="21227"/>
                  </a:lnTo>
                  <a:lnTo>
                    <a:pt x="29905" y="21604"/>
                  </a:lnTo>
                  <a:lnTo>
                    <a:pt x="30188" y="21415"/>
                  </a:lnTo>
                  <a:lnTo>
                    <a:pt x="29905" y="21793"/>
                  </a:lnTo>
                  <a:lnTo>
                    <a:pt x="29905" y="21698"/>
                  </a:lnTo>
                  <a:lnTo>
                    <a:pt x="29811" y="21793"/>
                  </a:lnTo>
                  <a:lnTo>
                    <a:pt x="29716" y="21887"/>
                  </a:lnTo>
                  <a:lnTo>
                    <a:pt x="29339" y="21981"/>
                  </a:lnTo>
                  <a:lnTo>
                    <a:pt x="28867" y="21981"/>
                  </a:lnTo>
                  <a:lnTo>
                    <a:pt x="28773" y="22076"/>
                  </a:lnTo>
                  <a:lnTo>
                    <a:pt x="28584" y="22170"/>
                  </a:lnTo>
                  <a:lnTo>
                    <a:pt x="28679" y="22264"/>
                  </a:lnTo>
                  <a:lnTo>
                    <a:pt x="28679" y="22453"/>
                  </a:lnTo>
                  <a:lnTo>
                    <a:pt x="28962" y="22076"/>
                  </a:lnTo>
                  <a:lnTo>
                    <a:pt x="28867" y="22453"/>
                  </a:lnTo>
                  <a:lnTo>
                    <a:pt x="29150" y="22264"/>
                  </a:lnTo>
                  <a:lnTo>
                    <a:pt x="29150" y="22359"/>
                  </a:lnTo>
                  <a:lnTo>
                    <a:pt x="28679" y="22642"/>
                  </a:lnTo>
                  <a:lnTo>
                    <a:pt x="28490" y="22547"/>
                  </a:lnTo>
                  <a:lnTo>
                    <a:pt x="28396" y="22453"/>
                  </a:lnTo>
                  <a:lnTo>
                    <a:pt x="28301" y="22453"/>
                  </a:lnTo>
                  <a:lnTo>
                    <a:pt x="28207" y="22547"/>
                  </a:lnTo>
                  <a:lnTo>
                    <a:pt x="27924" y="22736"/>
                  </a:lnTo>
                  <a:lnTo>
                    <a:pt x="27641" y="22925"/>
                  </a:lnTo>
                  <a:lnTo>
                    <a:pt x="27735" y="22925"/>
                  </a:lnTo>
                  <a:lnTo>
                    <a:pt x="26886" y="23491"/>
                  </a:lnTo>
                  <a:lnTo>
                    <a:pt x="26132" y="23962"/>
                  </a:lnTo>
                  <a:lnTo>
                    <a:pt x="26132" y="23774"/>
                  </a:lnTo>
                  <a:lnTo>
                    <a:pt x="26226" y="23585"/>
                  </a:lnTo>
                  <a:lnTo>
                    <a:pt x="25754" y="23868"/>
                  </a:lnTo>
                  <a:lnTo>
                    <a:pt x="25471" y="24151"/>
                  </a:lnTo>
                  <a:lnTo>
                    <a:pt x="25377" y="24245"/>
                  </a:lnTo>
                  <a:lnTo>
                    <a:pt x="25471" y="24340"/>
                  </a:lnTo>
                  <a:lnTo>
                    <a:pt x="25188" y="24245"/>
                  </a:lnTo>
                  <a:lnTo>
                    <a:pt x="24905" y="24245"/>
                  </a:lnTo>
                  <a:lnTo>
                    <a:pt x="24434" y="24340"/>
                  </a:lnTo>
                  <a:lnTo>
                    <a:pt x="23585" y="24811"/>
                  </a:lnTo>
                  <a:lnTo>
                    <a:pt x="23207" y="24906"/>
                  </a:lnTo>
                  <a:lnTo>
                    <a:pt x="22924" y="25000"/>
                  </a:lnTo>
                  <a:lnTo>
                    <a:pt x="22830" y="24906"/>
                  </a:lnTo>
                  <a:lnTo>
                    <a:pt x="22924" y="24811"/>
                  </a:lnTo>
                  <a:lnTo>
                    <a:pt x="22830" y="24717"/>
                  </a:lnTo>
                  <a:lnTo>
                    <a:pt x="21886" y="24717"/>
                  </a:lnTo>
                  <a:lnTo>
                    <a:pt x="21509" y="24906"/>
                  </a:lnTo>
                  <a:lnTo>
                    <a:pt x="21037" y="25189"/>
                  </a:lnTo>
                  <a:lnTo>
                    <a:pt x="20660" y="25283"/>
                  </a:lnTo>
                  <a:lnTo>
                    <a:pt x="20754" y="25189"/>
                  </a:lnTo>
                  <a:lnTo>
                    <a:pt x="20754" y="25094"/>
                  </a:lnTo>
                  <a:lnTo>
                    <a:pt x="20471" y="25283"/>
                  </a:lnTo>
                  <a:lnTo>
                    <a:pt x="20377" y="25377"/>
                  </a:lnTo>
                  <a:lnTo>
                    <a:pt x="20188" y="25094"/>
                  </a:lnTo>
                  <a:lnTo>
                    <a:pt x="20471" y="25094"/>
                  </a:lnTo>
                  <a:lnTo>
                    <a:pt x="20094" y="25000"/>
                  </a:lnTo>
                  <a:lnTo>
                    <a:pt x="19339" y="25094"/>
                  </a:lnTo>
                  <a:lnTo>
                    <a:pt x="18019" y="25377"/>
                  </a:lnTo>
                  <a:lnTo>
                    <a:pt x="18019" y="25377"/>
                  </a:lnTo>
                  <a:lnTo>
                    <a:pt x="18679" y="25000"/>
                  </a:lnTo>
                  <a:lnTo>
                    <a:pt x="18396" y="25000"/>
                  </a:lnTo>
                  <a:lnTo>
                    <a:pt x="18113" y="25094"/>
                  </a:lnTo>
                  <a:lnTo>
                    <a:pt x="17830" y="25094"/>
                  </a:lnTo>
                  <a:lnTo>
                    <a:pt x="17075" y="25000"/>
                  </a:lnTo>
                  <a:lnTo>
                    <a:pt x="15943" y="24717"/>
                  </a:lnTo>
                  <a:lnTo>
                    <a:pt x="15094" y="24623"/>
                  </a:lnTo>
                  <a:lnTo>
                    <a:pt x="14811" y="24528"/>
                  </a:lnTo>
                  <a:lnTo>
                    <a:pt x="14764" y="24481"/>
                  </a:lnTo>
                  <a:lnTo>
                    <a:pt x="14764" y="24481"/>
                  </a:lnTo>
                  <a:lnTo>
                    <a:pt x="14717" y="24528"/>
                  </a:lnTo>
                  <a:lnTo>
                    <a:pt x="14339" y="24340"/>
                  </a:lnTo>
                  <a:lnTo>
                    <a:pt x="13868" y="24057"/>
                  </a:lnTo>
                  <a:lnTo>
                    <a:pt x="13868" y="24057"/>
                  </a:lnTo>
                  <a:lnTo>
                    <a:pt x="14056" y="24245"/>
                  </a:lnTo>
                  <a:lnTo>
                    <a:pt x="13868" y="24245"/>
                  </a:lnTo>
                  <a:lnTo>
                    <a:pt x="13679" y="24151"/>
                  </a:lnTo>
                  <a:lnTo>
                    <a:pt x="13585" y="23962"/>
                  </a:lnTo>
                  <a:lnTo>
                    <a:pt x="13396" y="23962"/>
                  </a:lnTo>
                  <a:lnTo>
                    <a:pt x="13490" y="23868"/>
                  </a:lnTo>
                  <a:lnTo>
                    <a:pt x="12924" y="23868"/>
                  </a:lnTo>
                  <a:lnTo>
                    <a:pt x="12170" y="23679"/>
                  </a:lnTo>
                  <a:lnTo>
                    <a:pt x="11509" y="23491"/>
                  </a:lnTo>
                  <a:lnTo>
                    <a:pt x="11226" y="23302"/>
                  </a:lnTo>
                  <a:lnTo>
                    <a:pt x="11132" y="23113"/>
                  </a:lnTo>
                  <a:lnTo>
                    <a:pt x="10755" y="23113"/>
                  </a:lnTo>
                  <a:lnTo>
                    <a:pt x="10472" y="22925"/>
                  </a:lnTo>
                  <a:lnTo>
                    <a:pt x="10566" y="22925"/>
                  </a:lnTo>
                  <a:lnTo>
                    <a:pt x="10094" y="22736"/>
                  </a:lnTo>
                  <a:lnTo>
                    <a:pt x="9717" y="22642"/>
                  </a:lnTo>
                  <a:lnTo>
                    <a:pt x="9339" y="22642"/>
                  </a:lnTo>
                  <a:lnTo>
                    <a:pt x="9339" y="22453"/>
                  </a:lnTo>
                  <a:lnTo>
                    <a:pt x="9339" y="22264"/>
                  </a:lnTo>
                  <a:lnTo>
                    <a:pt x="9056" y="21981"/>
                  </a:lnTo>
                  <a:lnTo>
                    <a:pt x="7924" y="21321"/>
                  </a:lnTo>
                  <a:lnTo>
                    <a:pt x="7453" y="21038"/>
                  </a:lnTo>
                  <a:lnTo>
                    <a:pt x="6887" y="20566"/>
                  </a:lnTo>
                  <a:lnTo>
                    <a:pt x="6132" y="19906"/>
                  </a:lnTo>
                  <a:lnTo>
                    <a:pt x="5755" y="19717"/>
                  </a:lnTo>
                  <a:lnTo>
                    <a:pt x="5660" y="19623"/>
                  </a:lnTo>
                  <a:lnTo>
                    <a:pt x="5472" y="19623"/>
                  </a:lnTo>
                  <a:lnTo>
                    <a:pt x="5283" y="19246"/>
                  </a:lnTo>
                  <a:lnTo>
                    <a:pt x="4906" y="18774"/>
                  </a:lnTo>
                  <a:lnTo>
                    <a:pt x="4528" y="18302"/>
                  </a:lnTo>
                  <a:lnTo>
                    <a:pt x="4151" y="18019"/>
                  </a:lnTo>
                  <a:lnTo>
                    <a:pt x="4151" y="17736"/>
                  </a:lnTo>
                  <a:lnTo>
                    <a:pt x="4057" y="17547"/>
                  </a:lnTo>
                  <a:lnTo>
                    <a:pt x="3679" y="17076"/>
                  </a:lnTo>
                  <a:lnTo>
                    <a:pt x="3868" y="17076"/>
                  </a:lnTo>
                  <a:lnTo>
                    <a:pt x="3113" y="16887"/>
                  </a:lnTo>
                  <a:lnTo>
                    <a:pt x="3207" y="16604"/>
                  </a:lnTo>
                  <a:lnTo>
                    <a:pt x="3113" y="16227"/>
                  </a:lnTo>
                  <a:lnTo>
                    <a:pt x="2924" y="15849"/>
                  </a:lnTo>
                  <a:lnTo>
                    <a:pt x="2641" y="15661"/>
                  </a:lnTo>
                  <a:lnTo>
                    <a:pt x="2736" y="15566"/>
                  </a:lnTo>
                  <a:lnTo>
                    <a:pt x="2641" y="15472"/>
                  </a:lnTo>
                  <a:lnTo>
                    <a:pt x="2453" y="15095"/>
                  </a:lnTo>
                  <a:lnTo>
                    <a:pt x="1981" y="14529"/>
                  </a:lnTo>
                  <a:lnTo>
                    <a:pt x="2170" y="14434"/>
                  </a:lnTo>
                  <a:lnTo>
                    <a:pt x="1981" y="14340"/>
                  </a:lnTo>
                  <a:lnTo>
                    <a:pt x="1887" y="14246"/>
                  </a:lnTo>
                  <a:lnTo>
                    <a:pt x="1792" y="14151"/>
                  </a:lnTo>
                  <a:lnTo>
                    <a:pt x="1604" y="13680"/>
                  </a:lnTo>
                  <a:lnTo>
                    <a:pt x="1698" y="13774"/>
                  </a:lnTo>
                  <a:lnTo>
                    <a:pt x="1698" y="13774"/>
                  </a:lnTo>
                  <a:lnTo>
                    <a:pt x="1509" y="13302"/>
                  </a:lnTo>
                  <a:lnTo>
                    <a:pt x="1321" y="12831"/>
                  </a:lnTo>
                  <a:lnTo>
                    <a:pt x="1226" y="12453"/>
                  </a:lnTo>
                  <a:lnTo>
                    <a:pt x="1226" y="12170"/>
                  </a:lnTo>
                  <a:lnTo>
                    <a:pt x="1321" y="11982"/>
                  </a:lnTo>
                  <a:lnTo>
                    <a:pt x="1415" y="12453"/>
                  </a:lnTo>
                  <a:lnTo>
                    <a:pt x="1509" y="12359"/>
                  </a:lnTo>
                  <a:lnTo>
                    <a:pt x="1792" y="12359"/>
                  </a:lnTo>
                  <a:lnTo>
                    <a:pt x="1604" y="12170"/>
                  </a:lnTo>
                  <a:lnTo>
                    <a:pt x="1604" y="11887"/>
                  </a:lnTo>
                  <a:lnTo>
                    <a:pt x="1509" y="11227"/>
                  </a:lnTo>
                  <a:lnTo>
                    <a:pt x="1415" y="11132"/>
                  </a:lnTo>
                  <a:lnTo>
                    <a:pt x="1415" y="10944"/>
                  </a:lnTo>
                  <a:lnTo>
                    <a:pt x="1321" y="10849"/>
                  </a:lnTo>
                  <a:lnTo>
                    <a:pt x="1226" y="10849"/>
                  </a:lnTo>
                  <a:lnTo>
                    <a:pt x="1226" y="11038"/>
                  </a:lnTo>
                  <a:lnTo>
                    <a:pt x="1321" y="11321"/>
                  </a:lnTo>
                  <a:lnTo>
                    <a:pt x="1132" y="11227"/>
                  </a:lnTo>
                  <a:lnTo>
                    <a:pt x="1132" y="11132"/>
                  </a:lnTo>
                  <a:lnTo>
                    <a:pt x="1132" y="11038"/>
                  </a:lnTo>
                  <a:lnTo>
                    <a:pt x="943" y="10849"/>
                  </a:lnTo>
                  <a:lnTo>
                    <a:pt x="1038" y="10661"/>
                  </a:lnTo>
                  <a:lnTo>
                    <a:pt x="1132" y="10378"/>
                  </a:lnTo>
                  <a:lnTo>
                    <a:pt x="1226" y="9812"/>
                  </a:lnTo>
                  <a:lnTo>
                    <a:pt x="1132" y="9340"/>
                  </a:lnTo>
                  <a:lnTo>
                    <a:pt x="1132" y="9151"/>
                  </a:lnTo>
                  <a:lnTo>
                    <a:pt x="1226" y="9057"/>
                  </a:lnTo>
                  <a:lnTo>
                    <a:pt x="1226" y="8491"/>
                  </a:lnTo>
                  <a:lnTo>
                    <a:pt x="1321" y="7831"/>
                  </a:lnTo>
                  <a:lnTo>
                    <a:pt x="1604" y="6416"/>
                  </a:lnTo>
                  <a:lnTo>
                    <a:pt x="1981" y="4906"/>
                  </a:lnTo>
                  <a:lnTo>
                    <a:pt x="2453" y="3302"/>
                  </a:lnTo>
                  <a:lnTo>
                    <a:pt x="2736" y="2359"/>
                  </a:lnTo>
                  <a:lnTo>
                    <a:pt x="2924" y="1887"/>
                  </a:lnTo>
                  <a:lnTo>
                    <a:pt x="3019" y="1416"/>
                  </a:lnTo>
                  <a:lnTo>
                    <a:pt x="3302" y="1133"/>
                  </a:lnTo>
                  <a:lnTo>
                    <a:pt x="3491" y="755"/>
                  </a:lnTo>
                  <a:lnTo>
                    <a:pt x="3585" y="567"/>
                  </a:lnTo>
                  <a:lnTo>
                    <a:pt x="3585" y="472"/>
                  </a:lnTo>
                  <a:lnTo>
                    <a:pt x="3491" y="378"/>
                  </a:lnTo>
                  <a:lnTo>
                    <a:pt x="3302" y="284"/>
                  </a:lnTo>
                  <a:lnTo>
                    <a:pt x="3207" y="95"/>
                  </a:lnTo>
                  <a:lnTo>
                    <a:pt x="31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p:nvPr/>
          </p:nvSpPr>
          <p:spPr>
            <a:xfrm>
              <a:off x="1091875" y="1951850"/>
              <a:ext cx="188700" cy="136800"/>
            </a:xfrm>
            <a:custGeom>
              <a:avLst/>
              <a:gdLst/>
              <a:ahLst/>
              <a:cxnLst/>
              <a:rect l="l" t="t" r="r" b="b"/>
              <a:pathLst>
                <a:path w="7548" h="5472" extrusionOk="0">
                  <a:moveTo>
                    <a:pt x="5000" y="0"/>
                  </a:moveTo>
                  <a:lnTo>
                    <a:pt x="4812" y="95"/>
                  </a:lnTo>
                  <a:lnTo>
                    <a:pt x="4717" y="95"/>
                  </a:lnTo>
                  <a:lnTo>
                    <a:pt x="4340" y="472"/>
                  </a:lnTo>
                  <a:lnTo>
                    <a:pt x="4057" y="566"/>
                  </a:lnTo>
                  <a:lnTo>
                    <a:pt x="3774" y="566"/>
                  </a:lnTo>
                  <a:lnTo>
                    <a:pt x="3397" y="378"/>
                  </a:lnTo>
                  <a:lnTo>
                    <a:pt x="3208" y="944"/>
                  </a:lnTo>
                  <a:lnTo>
                    <a:pt x="2548" y="1887"/>
                  </a:lnTo>
                  <a:lnTo>
                    <a:pt x="2170" y="2359"/>
                  </a:lnTo>
                  <a:lnTo>
                    <a:pt x="1793" y="2736"/>
                  </a:lnTo>
                  <a:lnTo>
                    <a:pt x="1415" y="2925"/>
                  </a:lnTo>
                  <a:lnTo>
                    <a:pt x="1321" y="2925"/>
                  </a:lnTo>
                  <a:lnTo>
                    <a:pt x="1227" y="2831"/>
                  </a:lnTo>
                  <a:lnTo>
                    <a:pt x="1321" y="3114"/>
                  </a:lnTo>
                  <a:lnTo>
                    <a:pt x="1132" y="3114"/>
                  </a:lnTo>
                  <a:lnTo>
                    <a:pt x="1227" y="3302"/>
                  </a:lnTo>
                  <a:lnTo>
                    <a:pt x="1227" y="3208"/>
                  </a:lnTo>
                  <a:lnTo>
                    <a:pt x="1321" y="3302"/>
                  </a:lnTo>
                  <a:lnTo>
                    <a:pt x="1510" y="3491"/>
                  </a:lnTo>
                  <a:lnTo>
                    <a:pt x="1321" y="3397"/>
                  </a:lnTo>
                  <a:lnTo>
                    <a:pt x="1132" y="3491"/>
                  </a:lnTo>
                  <a:lnTo>
                    <a:pt x="755" y="3963"/>
                  </a:lnTo>
                  <a:lnTo>
                    <a:pt x="472" y="4529"/>
                  </a:lnTo>
                  <a:lnTo>
                    <a:pt x="283" y="4623"/>
                  </a:lnTo>
                  <a:lnTo>
                    <a:pt x="0" y="4623"/>
                  </a:lnTo>
                  <a:lnTo>
                    <a:pt x="378" y="5095"/>
                  </a:lnTo>
                  <a:lnTo>
                    <a:pt x="944" y="5472"/>
                  </a:lnTo>
                  <a:lnTo>
                    <a:pt x="849" y="5378"/>
                  </a:lnTo>
                  <a:lnTo>
                    <a:pt x="944" y="5283"/>
                  </a:lnTo>
                  <a:lnTo>
                    <a:pt x="1132" y="5189"/>
                  </a:lnTo>
                  <a:lnTo>
                    <a:pt x="1321" y="5000"/>
                  </a:lnTo>
                  <a:lnTo>
                    <a:pt x="1321" y="4812"/>
                  </a:lnTo>
                  <a:lnTo>
                    <a:pt x="1227" y="4623"/>
                  </a:lnTo>
                  <a:lnTo>
                    <a:pt x="1227" y="4623"/>
                  </a:lnTo>
                  <a:lnTo>
                    <a:pt x="1510" y="4812"/>
                  </a:lnTo>
                  <a:lnTo>
                    <a:pt x="1415" y="4717"/>
                  </a:lnTo>
                  <a:lnTo>
                    <a:pt x="1415" y="4717"/>
                  </a:lnTo>
                  <a:lnTo>
                    <a:pt x="1604" y="4812"/>
                  </a:lnTo>
                  <a:lnTo>
                    <a:pt x="1698" y="4906"/>
                  </a:lnTo>
                  <a:lnTo>
                    <a:pt x="1604" y="4717"/>
                  </a:lnTo>
                  <a:lnTo>
                    <a:pt x="1415" y="4151"/>
                  </a:lnTo>
                  <a:lnTo>
                    <a:pt x="1510" y="4340"/>
                  </a:lnTo>
                  <a:lnTo>
                    <a:pt x="1887" y="4529"/>
                  </a:lnTo>
                  <a:lnTo>
                    <a:pt x="4812" y="1321"/>
                  </a:lnTo>
                  <a:lnTo>
                    <a:pt x="4812" y="1415"/>
                  </a:lnTo>
                  <a:lnTo>
                    <a:pt x="4812" y="1510"/>
                  </a:lnTo>
                  <a:lnTo>
                    <a:pt x="5095" y="1510"/>
                  </a:lnTo>
                  <a:lnTo>
                    <a:pt x="5000" y="1604"/>
                  </a:lnTo>
                  <a:lnTo>
                    <a:pt x="5000" y="1698"/>
                  </a:lnTo>
                  <a:lnTo>
                    <a:pt x="5189" y="1981"/>
                  </a:lnTo>
                  <a:lnTo>
                    <a:pt x="5472" y="2264"/>
                  </a:lnTo>
                  <a:lnTo>
                    <a:pt x="5661" y="2264"/>
                  </a:lnTo>
                  <a:lnTo>
                    <a:pt x="5944" y="2170"/>
                  </a:lnTo>
                  <a:lnTo>
                    <a:pt x="5661" y="2359"/>
                  </a:lnTo>
                  <a:lnTo>
                    <a:pt x="5566" y="2453"/>
                  </a:lnTo>
                  <a:lnTo>
                    <a:pt x="5566" y="2642"/>
                  </a:lnTo>
                  <a:lnTo>
                    <a:pt x="5661" y="2736"/>
                  </a:lnTo>
                  <a:lnTo>
                    <a:pt x="5944" y="2831"/>
                  </a:lnTo>
                  <a:lnTo>
                    <a:pt x="6132" y="2831"/>
                  </a:lnTo>
                  <a:lnTo>
                    <a:pt x="6227" y="3114"/>
                  </a:lnTo>
                  <a:lnTo>
                    <a:pt x="6415" y="3585"/>
                  </a:lnTo>
                  <a:lnTo>
                    <a:pt x="6698" y="4057"/>
                  </a:lnTo>
                  <a:lnTo>
                    <a:pt x="6887" y="4151"/>
                  </a:lnTo>
                  <a:lnTo>
                    <a:pt x="7076" y="4151"/>
                  </a:lnTo>
                  <a:lnTo>
                    <a:pt x="6887" y="4340"/>
                  </a:lnTo>
                  <a:lnTo>
                    <a:pt x="6793" y="4434"/>
                  </a:lnTo>
                  <a:lnTo>
                    <a:pt x="6887" y="4529"/>
                  </a:lnTo>
                  <a:lnTo>
                    <a:pt x="7076" y="4717"/>
                  </a:lnTo>
                  <a:lnTo>
                    <a:pt x="7453" y="4812"/>
                  </a:lnTo>
                  <a:lnTo>
                    <a:pt x="7264" y="5000"/>
                  </a:lnTo>
                  <a:lnTo>
                    <a:pt x="7076" y="5095"/>
                  </a:lnTo>
                  <a:lnTo>
                    <a:pt x="7359" y="5095"/>
                  </a:lnTo>
                  <a:lnTo>
                    <a:pt x="7547" y="4717"/>
                  </a:lnTo>
                  <a:lnTo>
                    <a:pt x="7453" y="4623"/>
                  </a:lnTo>
                  <a:lnTo>
                    <a:pt x="7264" y="4717"/>
                  </a:lnTo>
                  <a:lnTo>
                    <a:pt x="7453" y="4434"/>
                  </a:lnTo>
                  <a:lnTo>
                    <a:pt x="7453" y="4340"/>
                  </a:lnTo>
                  <a:lnTo>
                    <a:pt x="7453" y="4151"/>
                  </a:lnTo>
                  <a:lnTo>
                    <a:pt x="7170" y="3963"/>
                  </a:lnTo>
                  <a:lnTo>
                    <a:pt x="6793" y="3868"/>
                  </a:lnTo>
                  <a:lnTo>
                    <a:pt x="6981" y="3774"/>
                  </a:lnTo>
                  <a:lnTo>
                    <a:pt x="7264" y="3585"/>
                  </a:lnTo>
                  <a:lnTo>
                    <a:pt x="6981" y="3114"/>
                  </a:lnTo>
                  <a:lnTo>
                    <a:pt x="6698" y="2831"/>
                  </a:lnTo>
                  <a:lnTo>
                    <a:pt x="6415" y="2642"/>
                  </a:lnTo>
                  <a:lnTo>
                    <a:pt x="6604" y="2264"/>
                  </a:lnTo>
                  <a:lnTo>
                    <a:pt x="6887" y="1981"/>
                  </a:lnTo>
                  <a:lnTo>
                    <a:pt x="6415" y="2076"/>
                  </a:lnTo>
                  <a:lnTo>
                    <a:pt x="6604" y="1887"/>
                  </a:lnTo>
                  <a:lnTo>
                    <a:pt x="6227" y="1887"/>
                  </a:lnTo>
                  <a:lnTo>
                    <a:pt x="6415" y="1698"/>
                  </a:lnTo>
                  <a:lnTo>
                    <a:pt x="6510" y="1604"/>
                  </a:lnTo>
                  <a:lnTo>
                    <a:pt x="6510" y="1510"/>
                  </a:lnTo>
                  <a:lnTo>
                    <a:pt x="6227" y="1604"/>
                  </a:lnTo>
                  <a:lnTo>
                    <a:pt x="6132" y="1793"/>
                  </a:lnTo>
                  <a:lnTo>
                    <a:pt x="6132" y="1510"/>
                  </a:lnTo>
                  <a:lnTo>
                    <a:pt x="6038" y="1321"/>
                  </a:lnTo>
                  <a:lnTo>
                    <a:pt x="5755" y="944"/>
                  </a:lnTo>
                  <a:lnTo>
                    <a:pt x="5283" y="566"/>
                  </a:lnTo>
                  <a:lnTo>
                    <a:pt x="5095" y="283"/>
                  </a:lnTo>
                  <a:lnTo>
                    <a:pt x="50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51;p11"/>
          <p:cNvGrpSpPr/>
          <p:nvPr/>
        </p:nvGrpSpPr>
        <p:grpSpPr>
          <a:xfrm rot="-9269861">
            <a:off x="7183447" y="822803"/>
            <a:ext cx="719467" cy="678979"/>
            <a:chOff x="1145971" y="2199475"/>
            <a:chExt cx="769029" cy="725752"/>
          </a:xfrm>
        </p:grpSpPr>
        <p:sp>
          <p:nvSpPr>
            <p:cNvPr id="52" name="Google Shape;52;p11"/>
            <p:cNvSpPr/>
            <p:nvPr/>
          </p:nvSpPr>
          <p:spPr>
            <a:xfrm>
              <a:off x="1145971" y="2307276"/>
              <a:ext cx="735851" cy="617951"/>
            </a:xfrm>
            <a:custGeom>
              <a:avLst/>
              <a:gdLst/>
              <a:ahLst/>
              <a:cxnLst/>
              <a:rect l="l" t="t" r="r" b="b"/>
              <a:pathLst>
                <a:path w="29434" h="24718" extrusionOk="0">
                  <a:moveTo>
                    <a:pt x="26604" y="13869"/>
                  </a:moveTo>
                  <a:lnTo>
                    <a:pt x="26509" y="13963"/>
                  </a:lnTo>
                  <a:lnTo>
                    <a:pt x="26509" y="14057"/>
                  </a:lnTo>
                  <a:lnTo>
                    <a:pt x="26604" y="14246"/>
                  </a:lnTo>
                  <a:lnTo>
                    <a:pt x="26604" y="13869"/>
                  </a:lnTo>
                  <a:close/>
                  <a:moveTo>
                    <a:pt x="7925" y="23397"/>
                  </a:moveTo>
                  <a:lnTo>
                    <a:pt x="8302" y="23491"/>
                  </a:lnTo>
                  <a:lnTo>
                    <a:pt x="8113" y="23491"/>
                  </a:lnTo>
                  <a:lnTo>
                    <a:pt x="7925" y="23397"/>
                  </a:lnTo>
                  <a:close/>
                  <a:moveTo>
                    <a:pt x="28962" y="1"/>
                  </a:moveTo>
                  <a:lnTo>
                    <a:pt x="28962" y="95"/>
                  </a:lnTo>
                  <a:lnTo>
                    <a:pt x="28774" y="284"/>
                  </a:lnTo>
                  <a:lnTo>
                    <a:pt x="28868" y="284"/>
                  </a:lnTo>
                  <a:lnTo>
                    <a:pt x="28868" y="567"/>
                  </a:lnTo>
                  <a:lnTo>
                    <a:pt x="28679" y="567"/>
                  </a:lnTo>
                  <a:lnTo>
                    <a:pt x="28868" y="661"/>
                  </a:lnTo>
                  <a:lnTo>
                    <a:pt x="28679" y="850"/>
                  </a:lnTo>
                  <a:lnTo>
                    <a:pt x="28679" y="1039"/>
                  </a:lnTo>
                  <a:lnTo>
                    <a:pt x="28585" y="1039"/>
                  </a:lnTo>
                  <a:lnTo>
                    <a:pt x="28491" y="1227"/>
                  </a:lnTo>
                  <a:lnTo>
                    <a:pt x="28679" y="1416"/>
                  </a:lnTo>
                  <a:lnTo>
                    <a:pt x="28962" y="1605"/>
                  </a:lnTo>
                  <a:lnTo>
                    <a:pt x="28585" y="1793"/>
                  </a:lnTo>
                  <a:lnTo>
                    <a:pt x="28868" y="1982"/>
                  </a:lnTo>
                  <a:lnTo>
                    <a:pt x="28962" y="2171"/>
                  </a:lnTo>
                  <a:lnTo>
                    <a:pt x="28868" y="2265"/>
                  </a:lnTo>
                  <a:lnTo>
                    <a:pt x="28774" y="2359"/>
                  </a:lnTo>
                  <a:lnTo>
                    <a:pt x="28868" y="2359"/>
                  </a:lnTo>
                  <a:lnTo>
                    <a:pt x="28774" y="2454"/>
                  </a:lnTo>
                  <a:lnTo>
                    <a:pt x="28868" y="2548"/>
                  </a:lnTo>
                  <a:lnTo>
                    <a:pt x="28868" y="2642"/>
                  </a:lnTo>
                  <a:lnTo>
                    <a:pt x="28585" y="2642"/>
                  </a:lnTo>
                  <a:lnTo>
                    <a:pt x="28679" y="2737"/>
                  </a:lnTo>
                  <a:lnTo>
                    <a:pt x="28774" y="2831"/>
                  </a:lnTo>
                  <a:lnTo>
                    <a:pt x="28774" y="3303"/>
                  </a:lnTo>
                  <a:lnTo>
                    <a:pt x="28679" y="3680"/>
                  </a:lnTo>
                  <a:lnTo>
                    <a:pt x="28585" y="3963"/>
                  </a:lnTo>
                  <a:lnTo>
                    <a:pt x="28774" y="4058"/>
                  </a:lnTo>
                  <a:lnTo>
                    <a:pt x="28774" y="4341"/>
                  </a:lnTo>
                  <a:lnTo>
                    <a:pt x="28585" y="4246"/>
                  </a:lnTo>
                  <a:lnTo>
                    <a:pt x="28585" y="4341"/>
                  </a:lnTo>
                  <a:lnTo>
                    <a:pt x="28679" y="4435"/>
                  </a:lnTo>
                  <a:lnTo>
                    <a:pt x="28491" y="4435"/>
                  </a:lnTo>
                  <a:lnTo>
                    <a:pt x="28585" y="4718"/>
                  </a:lnTo>
                  <a:lnTo>
                    <a:pt x="28491" y="5001"/>
                  </a:lnTo>
                  <a:lnTo>
                    <a:pt x="28774" y="4907"/>
                  </a:lnTo>
                  <a:lnTo>
                    <a:pt x="29057" y="5095"/>
                  </a:lnTo>
                  <a:lnTo>
                    <a:pt x="29057" y="5095"/>
                  </a:lnTo>
                  <a:lnTo>
                    <a:pt x="28774" y="5001"/>
                  </a:lnTo>
                  <a:lnTo>
                    <a:pt x="28679" y="5001"/>
                  </a:lnTo>
                  <a:lnTo>
                    <a:pt x="28774" y="5095"/>
                  </a:lnTo>
                  <a:lnTo>
                    <a:pt x="28585" y="5095"/>
                  </a:lnTo>
                  <a:lnTo>
                    <a:pt x="28396" y="5567"/>
                  </a:lnTo>
                  <a:lnTo>
                    <a:pt x="28396" y="5756"/>
                  </a:lnTo>
                  <a:lnTo>
                    <a:pt x="28585" y="6039"/>
                  </a:lnTo>
                  <a:lnTo>
                    <a:pt x="28396" y="6982"/>
                  </a:lnTo>
                  <a:lnTo>
                    <a:pt x="28302" y="7359"/>
                  </a:lnTo>
                  <a:lnTo>
                    <a:pt x="28113" y="7737"/>
                  </a:lnTo>
                  <a:lnTo>
                    <a:pt x="28113" y="7642"/>
                  </a:lnTo>
                  <a:lnTo>
                    <a:pt x="28113" y="7548"/>
                  </a:lnTo>
                  <a:lnTo>
                    <a:pt x="27830" y="8114"/>
                  </a:lnTo>
                  <a:lnTo>
                    <a:pt x="27830" y="8114"/>
                  </a:lnTo>
                  <a:lnTo>
                    <a:pt x="27924" y="8020"/>
                  </a:lnTo>
                  <a:lnTo>
                    <a:pt x="27453" y="8963"/>
                  </a:lnTo>
                  <a:lnTo>
                    <a:pt x="27736" y="8963"/>
                  </a:lnTo>
                  <a:lnTo>
                    <a:pt x="27547" y="9246"/>
                  </a:lnTo>
                  <a:lnTo>
                    <a:pt x="27547" y="9435"/>
                  </a:lnTo>
                  <a:lnTo>
                    <a:pt x="27641" y="9529"/>
                  </a:lnTo>
                  <a:lnTo>
                    <a:pt x="27641" y="9812"/>
                  </a:lnTo>
                  <a:lnTo>
                    <a:pt x="27547" y="9906"/>
                  </a:lnTo>
                  <a:lnTo>
                    <a:pt x="27453" y="9906"/>
                  </a:lnTo>
                  <a:lnTo>
                    <a:pt x="27358" y="9718"/>
                  </a:lnTo>
                  <a:lnTo>
                    <a:pt x="27264" y="9812"/>
                  </a:lnTo>
                  <a:lnTo>
                    <a:pt x="27075" y="9906"/>
                  </a:lnTo>
                  <a:lnTo>
                    <a:pt x="27170" y="10001"/>
                  </a:lnTo>
                  <a:lnTo>
                    <a:pt x="27075" y="10095"/>
                  </a:lnTo>
                  <a:lnTo>
                    <a:pt x="27075" y="10284"/>
                  </a:lnTo>
                  <a:lnTo>
                    <a:pt x="27170" y="10472"/>
                  </a:lnTo>
                  <a:lnTo>
                    <a:pt x="27170" y="10755"/>
                  </a:lnTo>
                  <a:lnTo>
                    <a:pt x="26792" y="10755"/>
                  </a:lnTo>
                  <a:lnTo>
                    <a:pt x="26698" y="10661"/>
                  </a:lnTo>
                  <a:lnTo>
                    <a:pt x="26698" y="10850"/>
                  </a:lnTo>
                  <a:lnTo>
                    <a:pt x="26604" y="10944"/>
                  </a:lnTo>
                  <a:lnTo>
                    <a:pt x="26415" y="10944"/>
                  </a:lnTo>
                  <a:lnTo>
                    <a:pt x="26415" y="11038"/>
                  </a:lnTo>
                  <a:lnTo>
                    <a:pt x="26509" y="11038"/>
                  </a:lnTo>
                  <a:lnTo>
                    <a:pt x="26604" y="11133"/>
                  </a:lnTo>
                  <a:lnTo>
                    <a:pt x="26604" y="11321"/>
                  </a:lnTo>
                  <a:lnTo>
                    <a:pt x="26604" y="11510"/>
                  </a:lnTo>
                  <a:lnTo>
                    <a:pt x="26509" y="11510"/>
                  </a:lnTo>
                  <a:lnTo>
                    <a:pt x="26509" y="11416"/>
                  </a:lnTo>
                  <a:lnTo>
                    <a:pt x="26415" y="11416"/>
                  </a:lnTo>
                  <a:lnTo>
                    <a:pt x="26415" y="11321"/>
                  </a:lnTo>
                  <a:lnTo>
                    <a:pt x="26321" y="11793"/>
                  </a:lnTo>
                  <a:lnTo>
                    <a:pt x="26226" y="11699"/>
                  </a:lnTo>
                  <a:lnTo>
                    <a:pt x="26132" y="11793"/>
                  </a:lnTo>
                  <a:lnTo>
                    <a:pt x="26226" y="11793"/>
                  </a:lnTo>
                  <a:lnTo>
                    <a:pt x="26321" y="12076"/>
                  </a:lnTo>
                  <a:lnTo>
                    <a:pt x="26415" y="12359"/>
                  </a:lnTo>
                  <a:lnTo>
                    <a:pt x="26038" y="12548"/>
                  </a:lnTo>
                  <a:lnTo>
                    <a:pt x="25755" y="12737"/>
                  </a:lnTo>
                  <a:lnTo>
                    <a:pt x="25660" y="12925"/>
                  </a:lnTo>
                  <a:lnTo>
                    <a:pt x="25755" y="12925"/>
                  </a:lnTo>
                  <a:lnTo>
                    <a:pt x="25755" y="13020"/>
                  </a:lnTo>
                  <a:lnTo>
                    <a:pt x="25849" y="12737"/>
                  </a:lnTo>
                  <a:lnTo>
                    <a:pt x="25943" y="13020"/>
                  </a:lnTo>
                  <a:lnTo>
                    <a:pt x="26038" y="12831"/>
                  </a:lnTo>
                  <a:lnTo>
                    <a:pt x="26132" y="12925"/>
                  </a:lnTo>
                  <a:lnTo>
                    <a:pt x="25943" y="13208"/>
                  </a:lnTo>
                  <a:lnTo>
                    <a:pt x="25660" y="13114"/>
                  </a:lnTo>
                  <a:lnTo>
                    <a:pt x="25472" y="13208"/>
                  </a:lnTo>
                  <a:lnTo>
                    <a:pt x="25377" y="13397"/>
                  </a:lnTo>
                  <a:lnTo>
                    <a:pt x="25283" y="13869"/>
                  </a:lnTo>
                  <a:lnTo>
                    <a:pt x="25189" y="14435"/>
                  </a:lnTo>
                  <a:lnTo>
                    <a:pt x="25094" y="14623"/>
                  </a:lnTo>
                  <a:lnTo>
                    <a:pt x="25000" y="14812"/>
                  </a:lnTo>
                  <a:lnTo>
                    <a:pt x="24906" y="14718"/>
                  </a:lnTo>
                  <a:lnTo>
                    <a:pt x="24811" y="14529"/>
                  </a:lnTo>
                  <a:lnTo>
                    <a:pt x="24717" y="14906"/>
                  </a:lnTo>
                  <a:lnTo>
                    <a:pt x="24717" y="15189"/>
                  </a:lnTo>
                  <a:lnTo>
                    <a:pt x="24717" y="15284"/>
                  </a:lnTo>
                  <a:lnTo>
                    <a:pt x="24811" y="15284"/>
                  </a:lnTo>
                  <a:lnTo>
                    <a:pt x="24528" y="15378"/>
                  </a:lnTo>
                  <a:lnTo>
                    <a:pt x="24340" y="15472"/>
                  </a:lnTo>
                  <a:lnTo>
                    <a:pt x="24057" y="15944"/>
                  </a:lnTo>
                  <a:lnTo>
                    <a:pt x="23962" y="16416"/>
                  </a:lnTo>
                  <a:lnTo>
                    <a:pt x="23774" y="16699"/>
                  </a:lnTo>
                  <a:lnTo>
                    <a:pt x="23396" y="16699"/>
                  </a:lnTo>
                  <a:lnTo>
                    <a:pt x="23208" y="16982"/>
                  </a:lnTo>
                  <a:lnTo>
                    <a:pt x="23019" y="17359"/>
                  </a:lnTo>
                  <a:lnTo>
                    <a:pt x="22830" y="17831"/>
                  </a:lnTo>
                  <a:lnTo>
                    <a:pt x="22830" y="17736"/>
                  </a:lnTo>
                  <a:lnTo>
                    <a:pt x="22736" y="17642"/>
                  </a:lnTo>
                  <a:lnTo>
                    <a:pt x="22736" y="17642"/>
                  </a:lnTo>
                  <a:lnTo>
                    <a:pt x="22830" y="17925"/>
                  </a:lnTo>
                  <a:lnTo>
                    <a:pt x="22453" y="17925"/>
                  </a:lnTo>
                  <a:lnTo>
                    <a:pt x="22547" y="17736"/>
                  </a:lnTo>
                  <a:lnTo>
                    <a:pt x="22453" y="17736"/>
                  </a:lnTo>
                  <a:lnTo>
                    <a:pt x="22359" y="17831"/>
                  </a:lnTo>
                  <a:lnTo>
                    <a:pt x="22264" y="18208"/>
                  </a:lnTo>
                  <a:lnTo>
                    <a:pt x="22170" y="18491"/>
                  </a:lnTo>
                  <a:lnTo>
                    <a:pt x="22076" y="18585"/>
                  </a:lnTo>
                  <a:lnTo>
                    <a:pt x="21887" y="18585"/>
                  </a:lnTo>
                  <a:lnTo>
                    <a:pt x="21698" y="19152"/>
                  </a:lnTo>
                  <a:lnTo>
                    <a:pt x="21604" y="18869"/>
                  </a:lnTo>
                  <a:lnTo>
                    <a:pt x="21604" y="19057"/>
                  </a:lnTo>
                  <a:lnTo>
                    <a:pt x="21415" y="19152"/>
                  </a:lnTo>
                  <a:lnTo>
                    <a:pt x="20943" y="19529"/>
                  </a:lnTo>
                  <a:lnTo>
                    <a:pt x="20377" y="19812"/>
                  </a:lnTo>
                  <a:lnTo>
                    <a:pt x="19906" y="20095"/>
                  </a:lnTo>
                  <a:lnTo>
                    <a:pt x="20094" y="20189"/>
                  </a:lnTo>
                  <a:lnTo>
                    <a:pt x="20189" y="20284"/>
                  </a:lnTo>
                  <a:lnTo>
                    <a:pt x="19906" y="20378"/>
                  </a:lnTo>
                  <a:lnTo>
                    <a:pt x="19906" y="20284"/>
                  </a:lnTo>
                  <a:lnTo>
                    <a:pt x="19811" y="20189"/>
                  </a:lnTo>
                  <a:lnTo>
                    <a:pt x="19811" y="20284"/>
                  </a:lnTo>
                  <a:lnTo>
                    <a:pt x="19811" y="20378"/>
                  </a:lnTo>
                  <a:lnTo>
                    <a:pt x="19245" y="20284"/>
                  </a:lnTo>
                  <a:lnTo>
                    <a:pt x="19340" y="20378"/>
                  </a:lnTo>
                  <a:lnTo>
                    <a:pt x="19245" y="20472"/>
                  </a:lnTo>
                  <a:lnTo>
                    <a:pt x="19434" y="20567"/>
                  </a:lnTo>
                  <a:lnTo>
                    <a:pt x="19340" y="20661"/>
                  </a:lnTo>
                  <a:lnTo>
                    <a:pt x="18962" y="20661"/>
                  </a:lnTo>
                  <a:lnTo>
                    <a:pt x="18585" y="21038"/>
                  </a:lnTo>
                  <a:lnTo>
                    <a:pt x="18113" y="21416"/>
                  </a:lnTo>
                  <a:lnTo>
                    <a:pt x="17736" y="21699"/>
                  </a:lnTo>
                  <a:lnTo>
                    <a:pt x="17359" y="21793"/>
                  </a:lnTo>
                  <a:lnTo>
                    <a:pt x="17076" y="22076"/>
                  </a:lnTo>
                  <a:lnTo>
                    <a:pt x="16793" y="22359"/>
                  </a:lnTo>
                  <a:lnTo>
                    <a:pt x="16698" y="22265"/>
                  </a:lnTo>
                  <a:lnTo>
                    <a:pt x="16604" y="22170"/>
                  </a:lnTo>
                  <a:lnTo>
                    <a:pt x="16321" y="22170"/>
                  </a:lnTo>
                  <a:lnTo>
                    <a:pt x="15849" y="22453"/>
                  </a:lnTo>
                  <a:lnTo>
                    <a:pt x="14340" y="22831"/>
                  </a:lnTo>
                  <a:lnTo>
                    <a:pt x="14340" y="22925"/>
                  </a:lnTo>
                  <a:lnTo>
                    <a:pt x="14340" y="23019"/>
                  </a:lnTo>
                  <a:lnTo>
                    <a:pt x="14245" y="23114"/>
                  </a:lnTo>
                  <a:lnTo>
                    <a:pt x="14057" y="23019"/>
                  </a:lnTo>
                  <a:lnTo>
                    <a:pt x="13962" y="22925"/>
                  </a:lnTo>
                  <a:lnTo>
                    <a:pt x="13774" y="22925"/>
                  </a:lnTo>
                  <a:lnTo>
                    <a:pt x="13774" y="23208"/>
                  </a:lnTo>
                  <a:lnTo>
                    <a:pt x="13491" y="23114"/>
                  </a:lnTo>
                  <a:lnTo>
                    <a:pt x="13113" y="23114"/>
                  </a:lnTo>
                  <a:lnTo>
                    <a:pt x="12642" y="23208"/>
                  </a:lnTo>
                  <a:lnTo>
                    <a:pt x="12453" y="23302"/>
                  </a:lnTo>
                  <a:lnTo>
                    <a:pt x="12076" y="23208"/>
                  </a:lnTo>
                  <a:lnTo>
                    <a:pt x="11793" y="23114"/>
                  </a:lnTo>
                  <a:lnTo>
                    <a:pt x="11510" y="23585"/>
                  </a:lnTo>
                  <a:lnTo>
                    <a:pt x="11321" y="23397"/>
                  </a:lnTo>
                  <a:lnTo>
                    <a:pt x="11132" y="23302"/>
                  </a:lnTo>
                  <a:lnTo>
                    <a:pt x="10849" y="23302"/>
                  </a:lnTo>
                  <a:lnTo>
                    <a:pt x="10566" y="23397"/>
                  </a:lnTo>
                  <a:lnTo>
                    <a:pt x="10566" y="23302"/>
                  </a:lnTo>
                  <a:lnTo>
                    <a:pt x="10189" y="23302"/>
                  </a:lnTo>
                  <a:lnTo>
                    <a:pt x="9717" y="23491"/>
                  </a:lnTo>
                  <a:lnTo>
                    <a:pt x="9717" y="23302"/>
                  </a:lnTo>
                  <a:lnTo>
                    <a:pt x="9623" y="23491"/>
                  </a:lnTo>
                  <a:lnTo>
                    <a:pt x="9434" y="23680"/>
                  </a:lnTo>
                  <a:lnTo>
                    <a:pt x="9340" y="23585"/>
                  </a:lnTo>
                  <a:lnTo>
                    <a:pt x="9434" y="23585"/>
                  </a:lnTo>
                  <a:lnTo>
                    <a:pt x="9340" y="23491"/>
                  </a:lnTo>
                  <a:lnTo>
                    <a:pt x="9246" y="23491"/>
                  </a:lnTo>
                  <a:lnTo>
                    <a:pt x="9246" y="23585"/>
                  </a:lnTo>
                  <a:lnTo>
                    <a:pt x="9151" y="23491"/>
                  </a:lnTo>
                  <a:lnTo>
                    <a:pt x="8868" y="23680"/>
                  </a:lnTo>
                  <a:lnTo>
                    <a:pt x="8774" y="23680"/>
                  </a:lnTo>
                  <a:lnTo>
                    <a:pt x="8680" y="23491"/>
                  </a:lnTo>
                  <a:lnTo>
                    <a:pt x="8585" y="23585"/>
                  </a:lnTo>
                  <a:lnTo>
                    <a:pt x="8491" y="23585"/>
                  </a:lnTo>
                  <a:lnTo>
                    <a:pt x="8397" y="23491"/>
                  </a:lnTo>
                  <a:lnTo>
                    <a:pt x="8302" y="23491"/>
                  </a:lnTo>
                  <a:lnTo>
                    <a:pt x="8208" y="23302"/>
                  </a:lnTo>
                  <a:lnTo>
                    <a:pt x="8302" y="23114"/>
                  </a:lnTo>
                  <a:lnTo>
                    <a:pt x="8302" y="23114"/>
                  </a:lnTo>
                  <a:lnTo>
                    <a:pt x="8019" y="23208"/>
                  </a:lnTo>
                  <a:lnTo>
                    <a:pt x="7642" y="23208"/>
                  </a:lnTo>
                  <a:lnTo>
                    <a:pt x="7359" y="23302"/>
                  </a:lnTo>
                  <a:lnTo>
                    <a:pt x="7264" y="23302"/>
                  </a:lnTo>
                  <a:lnTo>
                    <a:pt x="7264" y="23397"/>
                  </a:lnTo>
                  <a:lnTo>
                    <a:pt x="7547" y="23397"/>
                  </a:lnTo>
                  <a:lnTo>
                    <a:pt x="7453" y="23491"/>
                  </a:lnTo>
                  <a:lnTo>
                    <a:pt x="7359" y="23491"/>
                  </a:lnTo>
                  <a:lnTo>
                    <a:pt x="7170" y="23680"/>
                  </a:lnTo>
                  <a:lnTo>
                    <a:pt x="6981" y="23397"/>
                  </a:lnTo>
                  <a:lnTo>
                    <a:pt x="6698" y="23208"/>
                  </a:lnTo>
                  <a:lnTo>
                    <a:pt x="6604" y="23114"/>
                  </a:lnTo>
                  <a:lnTo>
                    <a:pt x="6415" y="23208"/>
                  </a:lnTo>
                  <a:lnTo>
                    <a:pt x="6227" y="23302"/>
                  </a:lnTo>
                  <a:lnTo>
                    <a:pt x="6132" y="23491"/>
                  </a:lnTo>
                  <a:lnTo>
                    <a:pt x="6038" y="23491"/>
                  </a:lnTo>
                  <a:lnTo>
                    <a:pt x="6038" y="23397"/>
                  </a:lnTo>
                  <a:lnTo>
                    <a:pt x="6132" y="23208"/>
                  </a:lnTo>
                  <a:lnTo>
                    <a:pt x="5849" y="23302"/>
                  </a:lnTo>
                  <a:lnTo>
                    <a:pt x="5661" y="23397"/>
                  </a:lnTo>
                  <a:lnTo>
                    <a:pt x="5095" y="23208"/>
                  </a:lnTo>
                  <a:lnTo>
                    <a:pt x="4057" y="23019"/>
                  </a:lnTo>
                  <a:lnTo>
                    <a:pt x="2925" y="22831"/>
                  </a:lnTo>
                  <a:lnTo>
                    <a:pt x="2265" y="22831"/>
                  </a:lnTo>
                  <a:lnTo>
                    <a:pt x="2265" y="22642"/>
                  </a:lnTo>
                  <a:lnTo>
                    <a:pt x="1887" y="22642"/>
                  </a:lnTo>
                  <a:lnTo>
                    <a:pt x="1510" y="22548"/>
                  </a:lnTo>
                  <a:lnTo>
                    <a:pt x="944" y="22076"/>
                  </a:lnTo>
                  <a:lnTo>
                    <a:pt x="944" y="21887"/>
                  </a:lnTo>
                  <a:lnTo>
                    <a:pt x="1038" y="21699"/>
                  </a:lnTo>
                  <a:lnTo>
                    <a:pt x="755" y="21699"/>
                  </a:lnTo>
                  <a:lnTo>
                    <a:pt x="472" y="21793"/>
                  </a:lnTo>
                  <a:lnTo>
                    <a:pt x="95" y="22076"/>
                  </a:lnTo>
                  <a:lnTo>
                    <a:pt x="0" y="22265"/>
                  </a:lnTo>
                  <a:lnTo>
                    <a:pt x="0" y="22359"/>
                  </a:lnTo>
                  <a:lnTo>
                    <a:pt x="283" y="22453"/>
                  </a:lnTo>
                  <a:lnTo>
                    <a:pt x="189" y="22548"/>
                  </a:lnTo>
                  <a:lnTo>
                    <a:pt x="95" y="22453"/>
                  </a:lnTo>
                  <a:lnTo>
                    <a:pt x="95" y="22642"/>
                  </a:lnTo>
                  <a:lnTo>
                    <a:pt x="283" y="22642"/>
                  </a:lnTo>
                  <a:lnTo>
                    <a:pt x="566" y="22736"/>
                  </a:lnTo>
                  <a:lnTo>
                    <a:pt x="472" y="22831"/>
                  </a:lnTo>
                  <a:lnTo>
                    <a:pt x="472" y="22925"/>
                  </a:lnTo>
                  <a:lnTo>
                    <a:pt x="661" y="22736"/>
                  </a:lnTo>
                  <a:lnTo>
                    <a:pt x="755" y="22925"/>
                  </a:lnTo>
                  <a:lnTo>
                    <a:pt x="755" y="23019"/>
                  </a:lnTo>
                  <a:lnTo>
                    <a:pt x="661" y="23019"/>
                  </a:lnTo>
                  <a:lnTo>
                    <a:pt x="944" y="23114"/>
                  </a:lnTo>
                  <a:lnTo>
                    <a:pt x="1132" y="23208"/>
                  </a:lnTo>
                  <a:lnTo>
                    <a:pt x="1604" y="23397"/>
                  </a:lnTo>
                  <a:lnTo>
                    <a:pt x="1510" y="23491"/>
                  </a:lnTo>
                  <a:lnTo>
                    <a:pt x="1510" y="23585"/>
                  </a:lnTo>
                  <a:lnTo>
                    <a:pt x="1793" y="23680"/>
                  </a:lnTo>
                  <a:lnTo>
                    <a:pt x="2170" y="23774"/>
                  </a:lnTo>
                  <a:lnTo>
                    <a:pt x="2453" y="23774"/>
                  </a:lnTo>
                  <a:lnTo>
                    <a:pt x="2359" y="23868"/>
                  </a:lnTo>
                  <a:lnTo>
                    <a:pt x="2642" y="24057"/>
                  </a:lnTo>
                  <a:lnTo>
                    <a:pt x="2736" y="23868"/>
                  </a:lnTo>
                  <a:lnTo>
                    <a:pt x="3019" y="23680"/>
                  </a:lnTo>
                  <a:lnTo>
                    <a:pt x="2925" y="23963"/>
                  </a:lnTo>
                  <a:lnTo>
                    <a:pt x="2831" y="24151"/>
                  </a:lnTo>
                  <a:lnTo>
                    <a:pt x="3114" y="23868"/>
                  </a:lnTo>
                  <a:lnTo>
                    <a:pt x="3208" y="24151"/>
                  </a:lnTo>
                  <a:lnTo>
                    <a:pt x="3302" y="23963"/>
                  </a:lnTo>
                  <a:lnTo>
                    <a:pt x="3491" y="24057"/>
                  </a:lnTo>
                  <a:lnTo>
                    <a:pt x="3585" y="24340"/>
                  </a:lnTo>
                  <a:lnTo>
                    <a:pt x="3680" y="24246"/>
                  </a:lnTo>
                  <a:lnTo>
                    <a:pt x="3774" y="24057"/>
                  </a:lnTo>
                  <a:lnTo>
                    <a:pt x="3868" y="24151"/>
                  </a:lnTo>
                  <a:lnTo>
                    <a:pt x="3868" y="24340"/>
                  </a:lnTo>
                  <a:lnTo>
                    <a:pt x="4434" y="24151"/>
                  </a:lnTo>
                  <a:lnTo>
                    <a:pt x="4717" y="24057"/>
                  </a:lnTo>
                  <a:lnTo>
                    <a:pt x="4812" y="24151"/>
                  </a:lnTo>
                  <a:lnTo>
                    <a:pt x="4812" y="23868"/>
                  </a:lnTo>
                  <a:lnTo>
                    <a:pt x="5000" y="23774"/>
                  </a:lnTo>
                  <a:lnTo>
                    <a:pt x="5000" y="23868"/>
                  </a:lnTo>
                  <a:lnTo>
                    <a:pt x="4906" y="24057"/>
                  </a:lnTo>
                  <a:lnTo>
                    <a:pt x="5095" y="23963"/>
                  </a:lnTo>
                  <a:lnTo>
                    <a:pt x="5378" y="23963"/>
                  </a:lnTo>
                  <a:lnTo>
                    <a:pt x="5378" y="24151"/>
                  </a:lnTo>
                  <a:lnTo>
                    <a:pt x="5000" y="24151"/>
                  </a:lnTo>
                  <a:lnTo>
                    <a:pt x="5095" y="24246"/>
                  </a:lnTo>
                  <a:lnTo>
                    <a:pt x="5000" y="24246"/>
                  </a:lnTo>
                  <a:lnTo>
                    <a:pt x="5000" y="24434"/>
                  </a:lnTo>
                  <a:lnTo>
                    <a:pt x="5378" y="24434"/>
                  </a:lnTo>
                  <a:lnTo>
                    <a:pt x="5566" y="24246"/>
                  </a:lnTo>
                  <a:lnTo>
                    <a:pt x="5944" y="24340"/>
                  </a:lnTo>
                  <a:lnTo>
                    <a:pt x="6415" y="24340"/>
                  </a:lnTo>
                  <a:lnTo>
                    <a:pt x="6321" y="24434"/>
                  </a:lnTo>
                  <a:lnTo>
                    <a:pt x="6510" y="24434"/>
                  </a:lnTo>
                  <a:lnTo>
                    <a:pt x="6604" y="24340"/>
                  </a:lnTo>
                  <a:lnTo>
                    <a:pt x="6604" y="24246"/>
                  </a:lnTo>
                  <a:lnTo>
                    <a:pt x="6793" y="24340"/>
                  </a:lnTo>
                  <a:lnTo>
                    <a:pt x="6604" y="24434"/>
                  </a:lnTo>
                  <a:lnTo>
                    <a:pt x="6793" y="24434"/>
                  </a:lnTo>
                  <a:lnTo>
                    <a:pt x="6887" y="24340"/>
                  </a:lnTo>
                  <a:lnTo>
                    <a:pt x="6981" y="24434"/>
                  </a:lnTo>
                  <a:lnTo>
                    <a:pt x="7264" y="24434"/>
                  </a:lnTo>
                  <a:lnTo>
                    <a:pt x="7925" y="24623"/>
                  </a:lnTo>
                  <a:lnTo>
                    <a:pt x="8680" y="24623"/>
                  </a:lnTo>
                  <a:lnTo>
                    <a:pt x="9057" y="24529"/>
                  </a:lnTo>
                  <a:lnTo>
                    <a:pt x="9529" y="24529"/>
                  </a:lnTo>
                  <a:lnTo>
                    <a:pt x="10000" y="24623"/>
                  </a:lnTo>
                  <a:lnTo>
                    <a:pt x="10566" y="24717"/>
                  </a:lnTo>
                  <a:lnTo>
                    <a:pt x="11415" y="24623"/>
                  </a:lnTo>
                  <a:lnTo>
                    <a:pt x="12359" y="24529"/>
                  </a:lnTo>
                  <a:lnTo>
                    <a:pt x="12830" y="24340"/>
                  </a:lnTo>
                  <a:lnTo>
                    <a:pt x="12925" y="24529"/>
                  </a:lnTo>
                  <a:lnTo>
                    <a:pt x="13019" y="24340"/>
                  </a:lnTo>
                  <a:lnTo>
                    <a:pt x="13113" y="24529"/>
                  </a:lnTo>
                  <a:lnTo>
                    <a:pt x="13208" y="24434"/>
                  </a:lnTo>
                  <a:lnTo>
                    <a:pt x="13113" y="24340"/>
                  </a:lnTo>
                  <a:lnTo>
                    <a:pt x="13962" y="24340"/>
                  </a:lnTo>
                  <a:lnTo>
                    <a:pt x="13962" y="24434"/>
                  </a:lnTo>
                  <a:lnTo>
                    <a:pt x="13962" y="24529"/>
                  </a:lnTo>
                  <a:lnTo>
                    <a:pt x="14717" y="24246"/>
                  </a:lnTo>
                  <a:lnTo>
                    <a:pt x="15566" y="24057"/>
                  </a:lnTo>
                  <a:lnTo>
                    <a:pt x="15378" y="23963"/>
                  </a:lnTo>
                  <a:lnTo>
                    <a:pt x="15472" y="23868"/>
                  </a:lnTo>
                  <a:lnTo>
                    <a:pt x="15566" y="23963"/>
                  </a:lnTo>
                  <a:lnTo>
                    <a:pt x="15472" y="23774"/>
                  </a:lnTo>
                  <a:lnTo>
                    <a:pt x="15661" y="23868"/>
                  </a:lnTo>
                  <a:lnTo>
                    <a:pt x="15566" y="24057"/>
                  </a:lnTo>
                  <a:lnTo>
                    <a:pt x="16038" y="23963"/>
                  </a:lnTo>
                  <a:lnTo>
                    <a:pt x="16698" y="23680"/>
                  </a:lnTo>
                  <a:lnTo>
                    <a:pt x="17264" y="23397"/>
                  </a:lnTo>
                  <a:lnTo>
                    <a:pt x="17453" y="23208"/>
                  </a:lnTo>
                  <a:lnTo>
                    <a:pt x="17547" y="23019"/>
                  </a:lnTo>
                  <a:lnTo>
                    <a:pt x="17736" y="23114"/>
                  </a:lnTo>
                  <a:lnTo>
                    <a:pt x="17830" y="23114"/>
                  </a:lnTo>
                  <a:lnTo>
                    <a:pt x="18019" y="23019"/>
                  </a:lnTo>
                  <a:lnTo>
                    <a:pt x="18208" y="22736"/>
                  </a:lnTo>
                  <a:lnTo>
                    <a:pt x="18302" y="22548"/>
                  </a:lnTo>
                  <a:lnTo>
                    <a:pt x="18868" y="22359"/>
                  </a:lnTo>
                  <a:lnTo>
                    <a:pt x="19623" y="22076"/>
                  </a:lnTo>
                  <a:lnTo>
                    <a:pt x="20189" y="21699"/>
                  </a:lnTo>
                  <a:lnTo>
                    <a:pt x="20849" y="21227"/>
                  </a:lnTo>
                  <a:lnTo>
                    <a:pt x="21321" y="20755"/>
                  </a:lnTo>
                  <a:lnTo>
                    <a:pt x="21510" y="20472"/>
                  </a:lnTo>
                  <a:lnTo>
                    <a:pt x="22170" y="19906"/>
                  </a:lnTo>
                  <a:lnTo>
                    <a:pt x="22736" y="19435"/>
                  </a:lnTo>
                  <a:lnTo>
                    <a:pt x="23113" y="18963"/>
                  </a:lnTo>
                  <a:lnTo>
                    <a:pt x="23302" y="18585"/>
                  </a:lnTo>
                  <a:lnTo>
                    <a:pt x="23396" y="18774"/>
                  </a:lnTo>
                  <a:lnTo>
                    <a:pt x="23585" y="18397"/>
                  </a:lnTo>
                  <a:lnTo>
                    <a:pt x="23774" y="18114"/>
                  </a:lnTo>
                  <a:lnTo>
                    <a:pt x="24057" y="17736"/>
                  </a:lnTo>
                  <a:lnTo>
                    <a:pt x="24245" y="17453"/>
                  </a:lnTo>
                  <a:lnTo>
                    <a:pt x="24340" y="17453"/>
                  </a:lnTo>
                  <a:lnTo>
                    <a:pt x="24434" y="17359"/>
                  </a:lnTo>
                  <a:lnTo>
                    <a:pt x="24623" y="16982"/>
                  </a:lnTo>
                  <a:lnTo>
                    <a:pt x="25189" y="16227"/>
                  </a:lnTo>
                  <a:lnTo>
                    <a:pt x="25566" y="15661"/>
                  </a:lnTo>
                  <a:lnTo>
                    <a:pt x="25943" y="15189"/>
                  </a:lnTo>
                  <a:lnTo>
                    <a:pt x="26226" y="14529"/>
                  </a:lnTo>
                  <a:lnTo>
                    <a:pt x="26509" y="13680"/>
                  </a:lnTo>
                  <a:lnTo>
                    <a:pt x="26604" y="13869"/>
                  </a:lnTo>
                  <a:lnTo>
                    <a:pt x="26604" y="13586"/>
                  </a:lnTo>
                  <a:lnTo>
                    <a:pt x="26698" y="13303"/>
                  </a:lnTo>
                  <a:lnTo>
                    <a:pt x="26792" y="13303"/>
                  </a:lnTo>
                  <a:lnTo>
                    <a:pt x="26887" y="13397"/>
                  </a:lnTo>
                  <a:lnTo>
                    <a:pt x="27170" y="12831"/>
                  </a:lnTo>
                  <a:lnTo>
                    <a:pt x="27264" y="12548"/>
                  </a:lnTo>
                  <a:lnTo>
                    <a:pt x="27264" y="12454"/>
                  </a:lnTo>
                  <a:lnTo>
                    <a:pt x="26981" y="12076"/>
                  </a:lnTo>
                  <a:lnTo>
                    <a:pt x="27075" y="12171"/>
                  </a:lnTo>
                  <a:lnTo>
                    <a:pt x="27170" y="12076"/>
                  </a:lnTo>
                  <a:lnTo>
                    <a:pt x="27358" y="12076"/>
                  </a:lnTo>
                  <a:lnTo>
                    <a:pt x="27453" y="12171"/>
                  </a:lnTo>
                  <a:lnTo>
                    <a:pt x="27453" y="11982"/>
                  </a:lnTo>
                  <a:lnTo>
                    <a:pt x="27547" y="11793"/>
                  </a:lnTo>
                  <a:lnTo>
                    <a:pt x="27641" y="11793"/>
                  </a:lnTo>
                  <a:lnTo>
                    <a:pt x="27547" y="11510"/>
                  </a:lnTo>
                  <a:lnTo>
                    <a:pt x="27641" y="11133"/>
                  </a:lnTo>
                  <a:lnTo>
                    <a:pt x="27830" y="10755"/>
                  </a:lnTo>
                  <a:lnTo>
                    <a:pt x="27924" y="10661"/>
                  </a:lnTo>
                  <a:lnTo>
                    <a:pt x="28113" y="10661"/>
                  </a:lnTo>
                  <a:lnTo>
                    <a:pt x="28019" y="10378"/>
                  </a:lnTo>
                  <a:lnTo>
                    <a:pt x="28019" y="10284"/>
                  </a:lnTo>
                  <a:lnTo>
                    <a:pt x="28019" y="10095"/>
                  </a:lnTo>
                  <a:lnTo>
                    <a:pt x="28113" y="10284"/>
                  </a:lnTo>
                  <a:lnTo>
                    <a:pt x="28208" y="10001"/>
                  </a:lnTo>
                  <a:lnTo>
                    <a:pt x="28019" y="10001"/>
                  </a:lnTo>
                  <a:lnTo>
                    <a:pt x="27924" y="9906"/>
                  </a:lnTo>
                  <a:lnTo>
                    <a:pt x="28113" y="9718"/>
                  </a:lnTo>
                  <a:lnTo>
                    <a:pt x="28208" y="9718"/>
                  </a:lnTo>
                  <a:lnTo>
                    <a:pt x="28113" y="9529"/>
                  </a:lnTo>
                  <a:lnTo>
                    <a:pt x="28396" y="9529"/>
                  </a:lnTo>
                  <a:lnTo>
                    <a:pt x="28302" y="9057"/>
                  </a:lnTo>
                  <a:lnTo>
                    <a:pt x="28396" y="9057"/>
                  </a:lnTo>
                  <a:lnTo>
                    <a:pt x="28396" y="8963"/>
                  </a:lnTo>
                  <a:lnTo>
                    <a:pt x="28396" y="8774"/>
                  </a:lnTo>
                  <a:lnTo>
                    <a:pt x="28491" y="8491"/>
                  </a:lnTo>
                  <a:lnTo>
                    <a:pt x="28585" y="8114"/>
                  </a:lnTo>
                  <a:lnTo>
                    <a:pt x="28774" y="8303"/>
                  </a:lnTo>
                  <a:lnTo>
                    <a:pt x="28962" y="7454"/>
                  </a:lnTo>
                  <a:lnTo>
                    <a:pt x="29057" y="6699"/>
                  </a:lnTo>
                  <a:lnTo>
                    <a:pt x="29245" y="5661"/>
                  </a:lnTo>
                  <a:lnTo>
                    <a:pt x="29340" y="4718"/>
                  </a:lnTo>
                  <a:lnTo>
                    <a:pt x="29340" y="4341"/>
                  </a:lnTo>
                  <a:lnTo>
                    <a:pt x="29057" y="4435"/>
                  </a:lnTo>
                  <a:lnTo>
                    <a:pt x="28962" y="4435"/>
                  </a:lnTo>
                  <a:lnTo>
                    <a:pt x="28962" y="4246"/>
                  </a:lnTo>
                  <a:lnTo>
                    <a:pt x="29151" y="4341"/>
                  </a:lnTo>
                  <a:lnTo>
                    <a:pt x="29245" y="4152"/>
                  </a:lnTo>
                  <a:lnTo>
                    <a:pt x="29151" y="4152"/>
                  </a:lnTo>
                  <a:lnTo>
                    <a:pt x="29057" y="3963"/>
                  </a:lnTo>
                  <a:lnTo>
                    <a:pt x="28962" y="3680"/>
                  </a:lnTo>
                  <a:lnTo>
                    <a:pt x="28962" y="3680"/>
                  </a:lnTo>
                  <a:lnTo>
                    <a:pt x="29245" y="3774"/>
                  </a:lnTo>
                  <a:lnTo>
                    <a:pt x="29057" y="3586"/>
                  </a:lnTo>
                  <a:lnTo>
                    <a:pt x="29057" y="3397"/>
                  </a:lnTo>
                  <a:lnTo>
                    <a:pt x="29245" y="3586"/>
                  </a:lnTo>
                  <a:lnTo>
                    <a:pt x="29245" y="3491"/>
                  </a:lnTo>
                  <a:lnTo>
                    <a:pt x="29434" y="3114"/>
                  </a:lnTo>
                  <a:lnTo>
                    <a:pt x="29245" y="2925"/>
                  </a:lnTo>
                  <a:lnTo>
                    <a:pt x="28962" y="2642"/>
                  </a:lnTo>
                  <a:lnTo>
                    <a:pt x="28962" y="2642"/>
                  </a:lnTo>
                  <a:lnTo>
                    <a:pt x="29245" y="2831"/>
                  </a:lnTo>
                  <a:lnTo>
                    <a:pt x="29340" y="2737"/>
                  </a:lnTo>
                  <a:lnTo>
                    <a:pt x="29434" y="2359"/>
                  </a:lnTo>
                  <a:lnTo>
                    <a:pt x="29434" y="2265"/>
                  </a:lnTo>
                  <a:lnTo>
                    <a:pt x="29434" y="2171"/>
                  </a:lnTo>
                  <a:lnTo>
                    <a:pt x="29340" y="2171"/>
                  </a:lnTo>
                  <a:lnTo>
                    <a:pt x="28774" y="944"/>
                  </a:lnTo>
                  <a:lnTo>
                    <a:pt x="28962" y="661"/>
                  </a:lnTo>
                  <a:lnTo>
                    <a:pt x="29057" y="473"/>
                  </a:lnTo>
                  <a:lnTo>
                    <a:pt x="29151" y="473"/>
                  </a:lnTo>
                  <a:lnTo>
                    <a:pt x="28868" y="190"/>
                  </a:lnTo>
                  <a:lnTo>
                    <a:pt x="29057" y="190"/>
                  </a:lnTo>
                  <a:lnTo>
                    <a:pt x="289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p:nvPr/>
          </p:nvSpPr>
          <p:spPr>
            <a:xfrm>
              <a:off x="1745175" y="2199475"/>
              <a:ext cx="169825" cy="162775"/>
            </a:xfrm>
            <a:custGeom>
              <a:avLst/>
              <a:gdLst/>
              <a:ahLst/>
              <a:cxnLst/>
              <a:rect l="l" t="t" r="r" b="b"/>
              <a:pathLst>
                <a:path w="6793" h="6511" extrusionOk="0">
                  <a:moveTo>
                    <a:pt x="1038" y="6416"/>
                  </a:moveTo>
                  <a:lnTo>
                    <a:pt x="1038" y="6463"/>
                  </a:lnTo>
                  <a:lnTo>
                    <a:pt x="1038" y="6463"/>
                  </a:lnTo>
                  <a:lnTo>
                    <a:pt x="943" y="6416"/>
                  </a:lnTo>
                  <a:close/>
                  <a:moveTo>
                    <a:pt x="2641" y="1"/>
                  </a:moveTo>
                  <a:lnTo>
                    <a:pt x="2641" y="190"/>
                  </a:lnTo>
                  <a:lnTo>
                    <a:pt x="2641" y="473"/>
                  </a:lnTo>
                  <a:lnTo>
                    <a:pt x="2641" y="567"/>
                  </a:lnTo>
                  <a:lnTo>
                    <a:pt x="2547" y="284"/>
                  </a:lnTo>
                  <a:lnTo>
                    <a:pt x="2547" y="756"/>
                  </a:lnTo>
                  <a:lnTo>
                    <a:pt x="2453" y="284"/>
                  </a:lnTo>
                  <a:lnTo>
                    <a:pt x="2453" y="473"/>
                  </a:lnTo>
                  <a:lnTo>
                    <a:pt x="2453" y="661"/>
                  </a:lnTo>
                  <a:lnTo>
                    <a:pt x="2075" y="1227"/>
                  </a:lnTo>
                  <a:lnTo>
                    <a:pt x="1509" y="2171"/>
                  </a:lnTo>
                  <a:lnTo>
                    <a:pt x="849" y="3114"/>
                  </a:lnTo>
                  <a:lnTo>
                    <a:pt x="377" y="3774"/>
                  </a:lnTo>
                  <a:lnTo>
                    <a:pt x="283" y="4152"/>
                  </a:lnTo>
                  <a:lnTo>
                    <a:pt x="472" y="4246"/>
                  </a:lnTo>
                  <a:lnTo>
                    <a:pt x="472" y="4340"/>
                  </a:lnTo>
                  <a:lnTo>
                    <a:pt x="377" y="4435"/>
                  </a:lnTo>
                  <a:lnTo>
                    <a:pt x="283" y="4435"/>
                  </a:lnTo>
                  <a:lnTo>
                    <a:pt x="566" y="4529"/>
                  </a:lnTo>
                  <a:lnTo>
                    <a:pt x="472" y="4435"/>
                  </a:lnTo>
                  <a:lnTo>
                    <a:pt x="566" y="4435"/>
                  </a:lnTo>
                  <a:lnTo>
                    <a:pt x="849" y="4623"/>
                  </a:lnTo>
                  <a:lnTo>
                    <a:pt x="566" y="4623"/>
                  </a:lnTo>
                  <a:lnTo>
                    <a:pt x="472" y="4812"/>
                  </a:lnTo>
                  <a:lnTo>
                    <a:pt x="377" y="5284"/>
                  </a:lnTo>
                  <a:lnTo>
                    <a:pt x="283" y="5944"/>
                  </a:lnTo>
                  <a:lnTo>
                    <a:pt x="189" y="6133"/>
                  </a:lnTo>
                  <a:lnTo>
                    <a:pt x="0" y="6227"/>
                  </a:lnTo>
                  <a:lnTo>
                    <a:pt x="566" y="6416"/>
                  </a:lnTo>
                  <a:lnTo>
                    <a:pt x="1038" y="6494"/>
                  </a:lnTo>
                  <a:lnTo>
                    <a:pt x="1038" y="6494"/>
                  </a:lnTo>
                  <a:lnTo>
                    <a:pt x="1038" y="6510"/>
                  </a:lnTo>
                  <a:lnTo>
                    <a:pt x="1051" y="6497"/>
                  </a:lnTo>
                  <a:lnTo>
                    <a:pt x="1051" y="6497"/>
                  </a:lnTo>
                  <a:lnTo>
                    <a:pt x="1132" y="6510"/>
                  </a:lnTo>
                  <a:lnTo>
                    <a:pt x="1069" y="6479"/>
                  </a:lnTo>
                  <a:lnTo>
                    <a:pt x="1069" y="6479"/>
                  </a:lnTo>
                  <a:lnTo>
                    <a:pt x="1132" y="6416"/>
                  </a:lnTo>
                  <a:lnTo>
                    <a:pt x="1226" y="6133"/>
                  </a:lnTo>
                  <a:lnTo>
                    <a:pt x="1226" y="5944"/>
                  </a:lnTo>
                  <a:lnTo>
                    <a:pt x="1038" y="5755"/>
                  </a:lnTo>
                  <a:lnTo>
                    <a:pt x="1415" y="5755"/>
                  </a:lnTo>
                  <a:lnTo>
                    <a:pt x="1321" y="5661"/>
                  </a:lnTo>
                  <a:lnTo>
                    <a:pt x="1415" y="5661"/>
                  </a:lnTo>
                  <a:lnTo>
                    <a:pt x="1604" y="5755"/>
                  </a:lnTo>
                  <a:lnTo>
                    <a:pt x="1415" y="5567"/>
                  </a:lnTo>
                  <a:lnTo>
                    <a:pt x="1038" y="5189"/>
                  </a:lnTo>
                  <a:lnTo>
                    <a:pt x="1226" y="5284"/>
                  </a:lnTo>
                  <a:lnTo>
                    <a:pt x="1604" y="5378"/>
                  </a:lnTo>
                  <a:lnTo>
                    <a:pt x="2264" y="3491"/>
                  </a:lnTo>
                  <a:lnTo>
                    <a:pt x="3019" y="1605"/>
                  </a:lnTo>
                  <a:lnTo>
                    <a:pt x="3019" y="1888"/>
                  </a:lnTo>
                  <a:lnTo>
                    <a:pt x="3113" y="1699"/>
                  </a:lnTo>
                  <a:lnTo>
                    <a:pt x="3113" y="1888"/>
                  </a:lnTo>
                  <a:lnTo>
                    <a:pt x="3302" y="1699"/>
                  </a:lnTo>
                  <a:lnTo>
                    <a:pt x="3208" y="1888"/>
                  </a:lnTo>
                  <a:lnTo>
                    <a:pt x="3302" y="1982"/>
                  </a:lnTo>
                  <a:lnTo>
                    <a:pt x="3585" y="2076"/>
                  </a:lnTo>
                  <a:lnTo>
                    <a:pt x="3962" y="2171"/>
                  </a:lnTo>
                  <a:lnTo>
                    <a:pt x="4340" y="1982"/>
                  </a:lnTo>
                  <a:lnTo>
                    <a:pt x="4151" y="2171"/>
                  </a:lnTo>
                  <a:lnTo>
                    <a:pt x="4151" y="2359"/>
                  </a:lnTo>
                  <a:lnTo>
                    <a:pt x="4151" y="2454"/>
                  </a:lnTo>
                  <a:lnTo>
                    <a:pt x="4245" y="2548"/>
                  </a:lnTo>
                  <a:lnTo>
                    <a:pt x="4623" y="2548"/>
                  </a:lnTo>
                  <a:lnTo>
                    <a:pt x="4811" y="2359"/>
                  </a:lnTo>
                  <a:lnTo>
                    <a:pt x="5000" y="2642"/>
                  </a:lnTo>
                  <a:lnTo>
                    <a:pt x="5283" y="3020"/>
                  </a:lnTo>
                  <a:lnTo>
                    <a:pt x="5755" y="3208"/>
                  </a:lnTo>
                  <a:lnTo>
                    <a:pt x="6132" y="3208"/>
                  </a:lnTo>
                  <a:lnTo>
                    <a:pt x="6038" y="3397"/>
                  </a:lnTo>
                  <a:lnTo>
                    <a:pt x="6038" y="3586"/>
                  </a:lnTo>
                  <a:lnTo>
                    <a:pt x="6132" y="3680"/>
                  </a:lnTo>
                  <a:lnTo>
                    <a:pt x="6321" y="3680"/>
                  </a:lnTo>
                  <a:lnTo>
                    <a:pt x="6698" y="3586"/>
                  </a:lnTo>
                  <a:lnTo>
                    <a:pt x="6698" y="3869"/>
                  </a:lnTo>
                  <a:lnTo>
                    <a:pt x="6509" y="3963"/>
                  </a:lnTo>
                  <a:lnTo>
                    <a:pt x="6509" y="3963"/>
                  </a:lnTo>
                  <a:lnTo>
                    <a:pt x="6792" y="3869"/>
                  </a:lnTo>
                  <a:lnTo>
                    <a:pt x="6792" y="3491"/>
                  </a:lnTo>
                  <a:lnTo>
                    <a:pt x="6698" y="3397"/>
                  </a:lnTo>
                  <a:lnTo>
                    <a:pt x="6509" y="3586"/>
                  </a:lnTo>
                  <a:lnTo>
                    <a:pt x="6509" y="3586"/>
                  </a:lnTo>
                  <a:lnTo>
                    <a:pt x="6604" y="3303"/>
                  </a:lnTo>
                  <a:lnTo>
                    <a:pt x="6604" y="3114"/>
                  </a:lnTo>
                  <a:lnTo>
                    <a:pt x="6509" y="3020"/>
                  </a:lnTo>
                  <a:lnTo>
                    <a:pt x="6226" y="3020"/>
                  </a:lnTo>
                  <a:lnTo>
                    <a:pt x="5849" y="3114"/>
                  </a:lnTo>
                  <a:lnTo>
                    <a:pt x="5849" y="3114"/>
                  </a:lnTo>
                  <a:lnTo>
                    <a:pt x="5943" y="2831"/>
                  </a:lnTo>
                  <a:lnTo>
                    <a:pt x="5943" y="2925"/>
                  </a:lnTo>
                  <a:lnTo>
                    <a:pt x="6132" y="2548"/>
                  </a:lnTo>
                  <a:lnTo>
                    <a:pt x="5660" y="2359"/>
                  </a:lnTo>
                  <a:lnTo>
                    <a:pt x="5283" y="2171"/>
                  </a:lnTo>
                  <a:lnTo>
                    <a:pt x="4906" y="2171"/>
                  </a:lnTo>
                  <a:lnTo>
                    <a:pt x="4906" y="1699"/>
                  </a:lnTo>
                  <a:lnTo>
                    <a:pt x="5094" y="1322"/>
                  </a:lnTo>
                  <a:lnTo>
                    <a:pt x="4717" y="1605"/>
                  </a:lnTo>
                  <a:lnTo>
                    <a:pt x="4811" y="1322"/>
                  </a:lnTo>
                  <a:lnTo>
                    <a:pt x="4811" y="1322"/>
                  </a:lnTo>
                  <a:lnTo>
                    <a:pt x="4717" y="1416"/>
                  </a:lnTo>
                  <a:lnTo>
                    <a:pt x="4434" y="1605"/>
                  </a:lnTo>
                  <a:lnTo>
                    <a:pt x="4623" y="1322"/>
                  </a:lnTo>
                  <a:lnTo>
                    <a:pt x="4623" y="1227"/>
                  </a:lnTo>
                  <a:lnTo>
                    <a:pt x="4528" y="1133"/>
                  </a:lnTo>
                  <a:lnTo>
                    <a:pt x="4340" y="1322"/>
                  </a:lnTo>
                  <a:lnTo>
                    <a:pt x="4340" y="1510"/>
                  </a:lnTo>
                  <a:lnTo>
                    <a:pt x="4245" y="1322"/>
                  </a:lnTo>
                  <a:lnTo>
                    <a:pt x="4151" y="1227"/>
                  </a:lnTo>
                  <a:lnTo>
                    <a:pt x="3868" y="944"/>
                  </a:lnTo>
                  <a:lnTo>
                    <a:pt x="3208" y="567"/>
                  </a:lnTo>
                  <a:lnTo>
                    <a:pt x="2925" y="378"/>
                  </a:lnTo>
                  <a:lnTo>
                    <a:pt x="27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55;p11"/>
          <p:cNvSpPr/>
          <p:nvPr/>
        </p:nvSpPr>
        <p:spPr>
          <a:xfrm>
            <a:off x="1857356" y="2600050"/>
            <a:ext cx="6259961" cy="2186278"/>
          </a:xfrm>
          <a:custGeom>
            <a:avLst/>
            <a:gdLst/>
            <a:ahLst/>
            <a:cxnLst/>
            <a:rect l="l" t="t" r="r" b="b"/>
            <a:pathLst>
              <a:path w="65189" h="62358" extrusionOk="0">
                <a:moveTo>
                  <a:pt x="40283" y="1525"/>
                </a:moveTo>
                <a:lnTo>
                  <a:pt x="40000" y="1541"/>
                </a:lnTo>
                <a:lnTo>
                  <a:pt x="40000" y="1541"/>
                </a:lnTo>
                <a:lnTo>
                  <a:pt x="39811" y="1604"/>
                </a:lnTo>
                <a:lnTo>
                  <a:pt x="40283" y="1525"/>
                </a:lnTo>
                <a:close/>
                <a:moveTo>
                  <a:pt x="22547" y="1793"/>
                </a:moveTo>
                <a:lnTo>
                  <a:pt x="22359" y="1887"/>
                </a:lnTo>
                <a:lnTo>
                  <a:pt x="21981" y="2359"/>
                </a:lnTo>
                <a:lnTo>
                  <a:pt x="24057" y="1981"/>
                </a:lnTo>
                <a:lnTo>
                  <a:pt x="23208" y="2076"/>
                </a:lnTo>
                <a:lnTo>
                  <a:pt x="22925" y="1981"/>
                </a:lnTo>
                <a:lnTo>
                  <a:pt x="22642" y="1887"/>
                </a:lnTo>
                <a:lnTo>
                  <a:pt x="22642" y="1793"/>
                </a:lnTo>
                <a:close/>
                <a:moveTo>
                  <a:pt x="64528" y="13585"/>
                </a:moveTo>
                <a:lnTo>
                  <a:pt x="64528" y="13679"/>
                </a:lnTo>
                <a:lnTo>
                  <a:pt x="64551" y="13679"/>
                </a:lnTo>
                <a:lnTo>
                  <a:pt x="64528" y="13585"/>
                </a:lnTo>
                <a:close/>
                <a:moveTo>
                  <a:pt x="33868" y="58678"/>
                </a:moveTo>
                <a:lnTo>
                  <a:pt x="34057" y="58772"/>
                </a:lnTo>
                <a:lnTo>
                  <a:pt x="34057" y="58772"/>
                </a:lnTo>
                <a:lnTo>
                  <a:pt x="33962" y="58678"/>
                </a:lnTo>
                <a:close/>
                <a:moveTo>
                  <a:pt x="30849" y="58678"/>
                </a:moveTo>
                <a:lnTo>
                  <a:pt x="30943" y="58772"/>
                </a:lnTo>
                <a:lnTo>
                  <a:pt x="30283" y="58867"/>
                </a:lnTo>
                <a:lnTo>
                  <a:pt x="30472" y="58772"/>
                </a:lnTo>
                <a:lnTo>
                  <a:pt x="30849" y="58678"/>
                </a:lnTo>
                <a:close/>
                <a:moveTo>
                  <a:pt x="32264" y="59056"/>
                </a:moveTo>
                <a:lnTo>
                  <a:pt x="33113" y="59244"/>
                </a:lnTo>
                <a:lnTo>
                  <a:pt x="31698" y="59339"/>
                </a:lnTo>
                <a:lnTo>
                  <a:pt x="31415" y="59339"/>
                </a:lnTo>
                <a:lnTo>
                  <a:pt x="32264" y="59056"/>
                </a:lnTo>
                <a:close/>
                <a:moveTo>
                  <a:pt x="60849" y="0"/>
                </a:moveTo>
                <a:lnTo>
                  <a:pt x="58679" y="95"/>
                </a:lnTo>
                <a:lnTo>
                  <a:pt x="56792" y="189"/>
                </a:lnTo>
                <a:lnTo>
                  <a:pt x="58584" y="378"/>
                </a:lnTo>
                <a:lnTo>
                  <a:pt x="58301" y="189"/>
                </a:lnTo>
                <a:lnTo>
                  <a:pt x="59151" y="378"/>
                </a:lnTo>
                <a:lnTo>
                  <a:pt x="58679" y="472"/>
                </a:lnTo>
                <a:lnTo>
                  <a:pt x="58018" y="472"/>
                </a:lnTo>
                <a:lnTo>
                  <a:pt x="56792" y="283"/>
                </a:lnTo>
                <a:lnTo>
                  <a:pt x="55943" y="283"/>
                </a:lnTo>
                <a:lnTo>
                  <a:pt x="54528" y="378"/>
                </a:lnTo>
                <a:lnTo>
                  <a:pt x="50660" y="378"/>
                </a:lnTo>
                <a:lnTo>
                  <a:pt x="48585" y="472"/>
                </a:lnTo>
                <a:lnTo>
                  <a:pt x="46226" y="472"/>
                </a:lnTo>
                <a:lnTo>
                  <a:pt x="43868" y="283"/>
                </a:lnTo>
                <a:lnTo>
                  <a:pt x="44056" y="472"/>
                </a:lnTo>
                <a:lnTo>
                  <a:pt x="44339" y="472"/>
                </a:lnTo>
                <a:lnTo>
                  <a:pt x="43396" y="661"/>
                </a:lnTo>
                <a:lnTo>
                  <a:pt x="42170" y="849"/>
                </a:lnTo>
                <a:lnTo>
                  <a:pt x="40849" y="755"/>
                </a:lnTo>
                <a:lnTo>
                  <a:pt x="40377" y="661"/>
                </a:lnTo>
                <a:lnTo>
                  <a:pt x="39906" y="566"/>
                </a:lnTo>
                <a:lnTo>
                  <a:pt x="39717" y="566"/>
                </a:lnTo>
                <a:lnTo>
                  <a:pt x="38207" y="661"/>
                </a:lnTo>
                <a:lnTo>
                  <a:pt x="36509" y="944"/>
                </a:lnTo>
                <a:lnTo>
                  <a:pt x="34906" y="1132"/>
                </a:lnTo>
                <a:lnTo>
                  <a:pt x="33585" y="1132"/>
                </a:lnTo>
                <a:lnTo>
                  <a:pt x="33962" y="1038"/>
                </a:lnTo>
                <a:lnTo>
                  <a:pt x="33774" y="944"/>
                </a:lnTo>
                <a:lnTo>
                  <a:pt x="33396" y="944"/>
                </a:lnTo>
                <a:lnTo>
                  <a:pt x="32453" y="1038"/>
                </a:lnTo>
                <a:lnTo>
                  <a:pt x="30283" y="1321"/>
                </a:lnTo>
                <a:lnTo>
                  <a:pt x="30472" y="1415"/>
                </a:lnTo>
                <a:lnTo>
                  <a:pt x="30566" y="1510"/>
                </a:lnTo>
                <a:lnTo>
                  <a:pt x="29151" y="1604"/>
                </a:lnTo>
                <a:lnTo>
                  <a:pt x="29057" y="1698"/>
                </a:lnTo>
                <a:lnTo>
                  <a:pt x="29717" y="1698"/>
                </a:lnTo>
                <a:lnTo>
                  <a:pt x="28208" y="1793"/>
                </a:lnTo>
                <a:lnTo>
                  <a:pt x="27547" y="1793"/>
                </a:lnTo>
                <a:lnTo>
                  <a:pt x="27642" y="1698"/>
                </a:lnTo>
                <a:lnTo>
                  <a:pt x="28585" y="1510"/>
                </a:lnTo>
                <a:lnTo>
                  <a:pt x="27736" y="1604"/>
                </a:lnTo>
                <a:lnTo>
                  <a:pt x="26887" y="1698"/>
                </a:lnTo>
                <a:lnTo>
                  <a:pt x="26038" y="1698"/>
                </a:lnTo>
                <a:lnTo>
                  <a:pt x="25189" y="1793"/>
                </a:lnTo>
                <a:lnTo>
                  <a:pt x="25189" y="1793"/>
                </a:lnTo>
                <a:lnTo>
                  <a:pt x="25755" y="1698"/>
                </a:lnTo>
                <a:lnTo>
                  <a:pt x="24906" y="1793"/>
                </a:lnTo>
                <a:lnTo>
                  <a:pt x="24057" y="1981"/>
                </a:lnTo>
                <a:lnTo>
                  <a:pt x="25094" y="1887"/>
                </a:lnTo>
                <a:lnTo>
                  <a:pt x="26132" y="1981"/>
                </a:lnTo>
                <a:lnTo>
                  <a:pt x="24906" y="2264"/>
                </a:lnTo>
                <a:lnTo>
                  <a:pt x="23585" y="2359"/>
                </a:lnTo>
                <a:lnTo>
                  <a:pt x="23585" y="2453"/>
                </a:lnTo>
                <a:lnTo>
                  <a:pt x="23585" y="2547"/>
                </a:lnTo>
                <a:lnTo>
                  <a:pt x="25566" y="2359"/>
                </a:lnTo>
                <a:lnTo>
                  <a:pt x="27547" y="2264"/>
                </a:lnTo>
                <a:lnTo>
                  <a:pt x="29434" y="1981"/>
                </a:lnTo>
                <a:lnTo>
                  <a:pt x="30377" y="1793"/>
                </a:lnTo>
                <a:lnTo>
                  <a:pt x="31321" y="1604"/>
                </a:lnTo>
                <a:lnTo>
                  <a:pt x="30472" y="1887"/>
                </a:lnTo>
                <a:lnTo>
                  <a:pt x="30660" y="1981"/>
                </a:lnTo>
                <a:lnTo>
                  <a:pt x="31038" y="2076"/>
                </a:lnTo>
                <a:lnTo>
                  <a:pt x="31981" y="2170"/>
                </a:lnTo>
                <a:lnTo>
                  <a:pt x="33302" y="2170"/>
                </a:lnTo>
                <a:lnTo>
                  <a:pt x="34717" y="2076"/>
                </a:lnTo>
                <a:lnTo>
                  <a:pt x="37075" y="1887"/>
                </a:lnTo>
                <a:lnTo>
                  <a:pt x="37830" y="1793"/>
                </a:lnTo>
                <a:lnTo>
                  <a:pt x="37924" y="1698"/>
                </a:lnTo>
                <a:lnTo>
                  <a:pt x="38868" y="1604"/>
                </a:lnTo>
                <a:lnTo>
                  <a:pt x="38962" y="1510"/>
                </a:lnTo>
                <a:lnTo>
                  <a:pt x="38868" y="1510"/>
                </a:lnTo>
                <a:lnTo>
                  <a:pt x="38113" y="1415"/>
                </a:lnTo>
                <a:lnTo>
                  <a:pt x="40000" y="1510"/>
                </a:lnTo>
                <a:lnTo>
                  <a:pt x="38868" y="1604"/>
                </a:lnTo>
                <a:lnTo>
                  <a:pt x="40000" y="1541"/>
                </a:lnTo>
                <a:lnTo>
                  <a:pt x="40000" y="1541"/>
                </a:lnTo>
                <a:lnTo>
                  <a:pt x="40094" y="1510"/>
                </a:lnTo>
                <a:lnTo>
                  <a:pt x="40377" y="1510"/>
                </a:lnTo>
                <a:lnTo>
                  <a:pt x="40283" y="1525"/>
                </a:lnTo>
                <a:lnTo>
                  <a:pt x="40283" y="1525"/>
                </a:lnTo>
                <a:lnTo>
                  <a:pt x="40566" y="1510"/>
                </a:lnTo>
                <a:lnTo>
                  <a:pt x="41509" y="1604"/>
                </a:lnTo>
                <a:lnTo>
                  <a:pt x="44151" y="1415"/>
                </a:lnTo>
                <a:lnTo>
                  <a:pt x="45000" y="1321"/>
                </a:lnTo>
                <a:lnTo>
                  <a:pt x="44434" y="1321"/>
                </a:lnTo>
                <a:lnTo>
                  <a:pt x="45188" y="1132"/>
                </a:lnTo>
                <a:lnTo>
                  <a:pt x="45660" y="1227"/>
                </a:lnTo>
                <a:lnTo>
                  <a:pt x="45755" y="1227"/>
                </a:lnTo>
                <a:lnTo>
                  <a:pt x="45755" y="1321"/>
                </a:lnTo>
                <a:lnTo>
                  <a:pt x="45377" y="1321"/>
                </a:lnTo>
                <a:lnTo>
                  <a:pt x="46038" y="1415"/>
                </a:lnTo>
                <a:lnTo>
                  <a:pt x="46792" y="1321"/>
                </a:lnTo>
                <a:lnTo>
                  <a:pt x="46792" y="1227"/>
                </a:lnTo>
                <a:lnTo>
                  <a:pt x="46981" y="1321"/>
                </a:lnTo>
                <a:lnTo>
                  <a:pt x="47547" y="1321"/>
                </a:lnTo>
                <a:lnTo>
                  <a:pt x="47358" y="1510"/>
                </a:lnTo>
                <a:lnTo>
                  <a:pt x="46981" y="1510"/>
                </a:lnTo>
                <a:lnTo>
                  <a:pt x="46792" y="1415"/>
                </a:lnTo>
                <a:lnTo>
                  <a:pt x="43868" y="1698"/>
                </a:lnTo>
                <a:lnTo>
                  <a:pt x="45566" y="1698"/>
                </a:lnTo>
                <a:lnTo>
                  <a:pt x="47264" y="1604"/>
                </a:lnTo>
                <a:lnTo>
                  <a:pt x="50566" y="1321"/>
                </a:lnTo>
                <a:lnTo>
                  <a:pt x="52169" y="1227"/>
                </a:lnTo>
                <a:lnTo>
                  <a:pt x="55471" y="1227"/>
                </a:lnTo>
                <a:lnTo>
                  <a:pt x="57075" y="1415"/>
                </a:lnTo>
                <a:lnTo>
                  <a:pt x="56603" y="1321"/>
                </a:lnTo>
                <a:lnTo>
                  <a:pt x="56509" y="1227"/>
                </a:lnTo>
                <a:lnTo>
                  <a:pt x="57264" y="1132"/>
                </a:lnTo>
                <a:lnTo>
                  <a:pt x="58396" y="1227"/>
                </a:lnTo>
                <a:lnTo>
                  <a:pt x="58773" y="1227"/>
                </a:lnTo>
                <a:lnTo>
                  <a:pt x="58962" y="1321"/>
                </a:lnTo>
                <a:lnTo>
                  <a:pt x="59905" y="1321"/>
                </a:lnTo>
                <a:lnTo>
                  <a:pt x="61037" y="1510"/>
                </a:lnTo>
                <a:lnTo>
                  <a:pt x="61603" y="1698"/>
                </a:lnTo>
                <a:lnTo>
                  <a:pt x="62075" y="1887"/>
                </a:lnTo>
                <a:lnTo>
                  <a:pt x="62452" y="2076"/>
                </a:lnTo>
                <a:lnTo>
                  <a:pt x="62547" y="2359"/>
                </a:lnTo>
                <a:lnTo>
                  <a:pt x="62641" y="4528"/>
                </a:lnTo>
                <a:lnTo>
                  <a:pt x="62641" y="8113"/>
                </a:lnTo>
                <a:lnTo>
                  <a:pt x="62547" y="17547"/>
                </a:lnTo>
                <a:lnTo>
                  <a:pt x="62547" y="22547"/>
                </a:lnTo>
                <a:lnTo>
                  <a:pt x="62641" y="27075"/>
                </a:lnTo>
                <a:lnTo>
                  <a:pt x="62830" y="30849"/>
                </a:lnTo>
                <a:lnTo>
                  <a:pt x="62924" y="32169"/>
                </a:lnTo>
                <a:lnTo>
                  <a:pt x="63113" y="33207"/>
                </a:lnTo>
                <a:lnTo>
                  <a:pt x="63113" y="34528"/>
                </a:lnTo>
                <a:lnTo>
                  <a:pt x="63207" y="35943"/>
                </a:lnTo>
                <a:lnTo>
                  <a:pt x="63207" y="36886"/>
                </a:lnTo>
                <a:lnTo>
                  <a:pt x="63113" y="38396"/>
                </a:lnTo>
                <a:lnTo>
                  <a:pt x="62830" y="42358"/>
                </a:lnTo>
                <a:lnTo>
                  <a:pt x="62547" y="46509"/>
                </a:lnTo>
                <a:lnTo>
                  <a:pt x="62452" y="48207"/>
                </a:lnTo>
                <a:lnTo>
                  <a:pt x="62547" y="49527"/>
                </a:lnTo>
                <a:lnTo>
                  <a:pt x="62547" y="51131"/>
                </a:lnTo>
                <a:lnTo>
                  <a:pt x="62547" y="52735"/>
                </a:lnTo>
                <a:lnTo>
                  <a:pt x="62358" y="53584"/>
                </a:lnTo>
                <a:lnTo>
                  <a:pt x="62264" y="54339"/>
                </a:lnTo>
                <a:lnTo>
                  <a:pt x="61981" y="55093"/>
                </a:lnTo>
                <a:lnTo>
                  <a:pt x="61603" y="55754"/>
                </a:lnTo>
                <a:lnTo>
                  <a:pt x="61792" y="55754"/>
                </a:lnTo>
                <a:lnTo>
                  <a:pt x="61886" y="55565"/>
                </a:lnTo>
                <a:lnTo>
                  <a:pt x="62169" y="55376"/>
                </a:lnTo>
                <a:lnTo>
                  <a:pt x="62264" y="55565"/>
                </a:lnTo>
                <a:lnTo>
                  <a:pt x="62169" y="55754"/>
                </a:lnTo>
                <a:lnTo>
                  <a:pt x="61981" y="56225"/>
                </a:lnTo>
                <a:lnTo>
                  <a:pt x="61792" y="56037"/>
                </a:lnTo>
                <a:lnTo>
                  <a:pt x="61509" y="55754"/>
                </a:lnTo>
                <a:lnTo>
                  <a:pt x="61603" y="55942"/>
                </a:lnTo>
                <a:lnTo>
                  <a:pt x="61509" y="55942"/>
                </a:lnTo>
                <a:lnTo>
                  <a:pt x="61603" y="56037"/>
                </a:lnTo>
                <a:lnTo>
                  <a:pt x="60094" y="56320"/>
                </a:lnTo>
                <a:lnTo>
                  <a:pt x="58773" y="56414"/>
                </a:lnTo>
                <a:lnTo>
                  <a:pt x="57547" y="56508"/>
                </a:lnTo>
                <a:lnTo>
                  <a:pt x="56415" y="56508"/>
                </a:lnTo>
                <a:lnTo>
                  <a:pt x="56698" y="56320"/>
                </a:lnTo>
                <a:lnTo>
                  <a:pt x="56698" y="56320"/>
                </a:lnTo>
                <a:lnTo>
                  <a:pt x="56037" y="56508"/>
                </a:lnTo>
                <a:lnTo>
                  <a:pt x="54811" y="56886"/>
                </a:lnTo>
                <a:lnTo>
                  <a:pt x="53679" y="57074"/>
                </a:lnTo>
                <a:lnTo>
                  <a:pt x="53868" y="56791"/>
                </a:lnTo>
                <a:lnTo>
                  <a:pt x="54245" y="56697"/>
                </a:lnTo>
                <a:lnTo>
                  <a:pt x="53019" y="56886"/>
                </a:lnTo>
                <a:lnTo>
                  <a:pt x="51698" y="56980"/>
                </a:lnTo>
                <a:lnTo>
                  <a:pt x="50943" y="57074"/>
                </a:lnTo>
                <a:lnTo>
                  <a:pt x="51132" y="57169"/>
                </a:lnTo>
                <a:lnTo>
                  <a:pt x="48962" y="57452"/>
                </a:lnTo>
                <a:lnTo>
                  <a:pt x="48962" y="57357"/>
                </a:lnTo>
                <a:lnTo>
                  <a:pt x="48019" y="57452"/>
                </a:lnTo>
                <a:lnTo>
                  <a:pt x="47641" y="57452"/>
                </a:lnTo>
                <a:lnTo>
                  <a:pt x="46604" y="57546"/>
                </a:lnTo>
                <a:lnTo>
                  <a:pt x="44717" y="57546"/>
                </a:lnTo>
                <a:lnTo>
                  <a:pt x="44339" y="57452"/>
                </a:lnTo>
                <a:lnTo>
                  <a:pt x="45000" y="57263"/>
                </a:lnTo>
                <a:lnTo>
                  <a:pt x="40000" y="57829"/>
                </a:lnTo>
                <a:lnTo>
                  <a:pt x="38019" y="58206"/>
                </a:lnTo>
                <a:lnTo>
                  <a:pt x="37547" y="58018"/>
                </a:lnTo>
                <a:lnTo>
                  <a:pt x="37075" y="58018"/>
                </a:lnTo>
                <a:lnTo>
                  <a:pt x="36698" y="58112"/>
                </a:lnTo>
                <a:lnTo>
                  <a:pt x="36415" y="58301"/>
                </a:lnTo>
                <a:lnTo>
                  <a:pt x="36038" y="58301"/>
                </a:lnTo>
                <a:lnTo>
                  <a:pt x="36038" y="58395"/>
                </a:lnTo>
                <a:lnTo>
                  <a:pt x="36321" y="58395"/>
                </a:lnTo>
                <a:lnTo>
                  <a:pt x="36132" y="58678"/>
                </a:lnTo>
                <a:lnTo>
                  <a:pt x="37075" y="58678"/>
                </a:lnTo>
                <a:lnTo>
                  <a:pt x="37830" y="58584"/>
                </a:lnTo>
                <a:lnTo>
                  <a:pt x="38585" y="58489"/>
                </a:lnTo>
                <a:lnTo>
                  <a:pt x="39434" y="58489"/>
                </a:lnTo>
                <a:lnTo>
                  <a:pt x="38585" y="58867"/>
                </a:lnTo>
                <a:lnTo>
                  <a:pt x="37358" y="59244"/>
                </a:lnTo>
                <a:lnTo>
                  <a:pt x="36792" y="59339"/>
                </a:lnTo>
                <a:lnTo>
                  <a:pt x="36226" y="59339"/>
                </a:lnTo>
                <a:lnTo>
                  <a:pt x="35755" y="59244"/>
                </a:lnTo>
                <a:lnTo>
                  <a:pt x="35566" y="59056"/>
                </a:lnTo>
                <a:lnTo>
                  <a:pt x="35472" y="58867"/>
                </a:lnTo>
                <a:lnTo>
                  <a:pt x="36509" y="58772"/>
                </a:lnTo>
                <a:lnTo>
                  <a:pt x="35377" y="58678"/>
                </a:lnTo>
                <a:lnTo>
                  <a:pt x="34151" y="58772"/>
                </a:lnTo>
                <a:lnTo>
                  <a:pt x="34057" y="58772"/>
                </a:lnTo>
                <a:lnTo>
                  <a:pt x="33208" y="58961"/>
                </a:lnTo>
                <a:lnTo>
                  <a:pt x="32264" y="59056"/>
                </a:lnTo>
                <a:lnTo>
                  <a:pt x="32264" y="59056"/>
                </a:lnTo>
                <a:lnTo>
                  <a:pt x="33113" y="58867"/>
                </a:lnTo>
                <a:lnTo>
                  <a:pt x="31887" y="58489"/>
                </a:lnTo>
                <a:lnTo>
                  <a:pt x="31132" y="58395"/>
                </a:lnTo>
                <a:lnTo>
                  <a:pt x="31038" y="58301"/>
                </a:lnTo>
                <a:lnTo>
                  <a:pt x="31132" y="58301"/>
                </a:lnTo>
                <a:lnTo>
                  <a:pt x="31509" y="58206"/>
                </a:lnTo>
                <a:lnTo>
                  <a:pt x="30660" y="58206"/>
                </a:lnTo>
                <a:lnTo>
                  <a:pt x="30283" y="58301"/>
                </a:lnTo>
                <a:lnTo>
                  <a:pt x="29906" y="58489"/>
                </a:lnTo>
                <a:lnTo>
                  <a:pt x="29151" y="58678"/>
                </a:lnTo>
                <a:lnTo>
                  <a:pt x="29340" y="58584"/>
                </a:lnTo>
                <a:lnTo>
                  <a:pt x="29434" y="58395"/>
                </a:lnTo>
                <a:lnTo>
                  <a:pt x="29434" y="58395"/>
                </a:lnTo>
                <a:lnTo>
                  <a:pt x="28585" y="58489"/>
                </a:lnTo>
                <a:lnTo>
                  <a:pt x="28491" y="58584"/>
                </a:lnTo>
                <a:lnTo>
                  <a:pt x="28396" y="58678"/>
                </a:lnTo>
                <a:lnTo>
                  <a:pt x="27736" y="58867"/>
                </a:lnTo>
                <a:lnTo>
                  <a:pt x="25660" y="59150"/>
                </a:lnTo>
                <a:lnTo>
                  <a:pt x="22170" y="59622"/>
                </a:lnTo>
                <a:lnTo>
                  <a:pt x="22359" y="59527"/>
                </a:lnTo>
                <a:lnTo>
                  <a:pt x="22359" y="59433"/>
                </a:lnTo>
                <a:lnTo>
                  <a:pt x="22264" y="59433"/>
                </a:lnTo>
                <a:lnTo>
                  <a:pt x="22453" y="59244"/>
                </a:lnTo>
                <a:lnTo>
                  <a:pt x="22453" y="59056"/>
                </a:lnTo>
                <a:lnTo>
                  <a:pt x="21132" y="59339"/>
                </a:lnTo>
                <a:lnTo>
                  <a:pt x="19246" y="59716"/>
                </a:lnTo>
                <a:lnTo>
                  <a:pt x="18208" y="59810"/>
                </a:lnTo>
                <a:lnTo>
                  <a:pt x="17264" y="59905"/>
                </a:lnTo>
                <a:lnTo>
                  <a:pt x="16415" y="59905"/>
                </a:lnTo>
                <a:lnTo>
                  <a:pt x="15849" y="59810"/>
                </a:lnTo>
                <a:lnTo>
                  <a:pt x="14246" y="59810"/>
                </a:lnTo>
                <a:lnTo>
                  <a:pt x="11981" y="59999"/>
                </a:lnTo>
                <a:lnTo>
                  <a:pt x="11981" y="59999"/>
                </a:lnTo>
                <a:lnTo>
                  <a:pt x="12359" y="59905"/>
                </a:lnTo>
                <a:lnTo>
                  <a:pt x="12736" y="59716"/>
                </a:lnTo>
                <a:lnTo>
                  <a:pt x="11415" y="59905"/>
                </a:lnTo>
                <a:lnTo>
                  <a:pt x="10000" y="60093"/>
                </a:lnTo>
                <a:lnTo>
                  <a:pt x="7076" y="60188"/>
                </a:lnTo>
                <a:lnTo>
                  <a:pt x="4151" y="60376"/>
                </a:lnTo>
                <a:lnTo>
                  <a:pt x="2831" y="60471"/>
                </a:lnTo>
                <a:lnTo>
                  <a:pt x="1604" y="60659"/>
                </a:lnTo>
                <a:lnTo>
                  <a:pt x="1227" y="59244"/>
                </a:lnTo>
                <a:lnTo>
                  <a:pt x="1038" y="57735"/>
                </a:lnTo>
                <a:lnTo>
                  <a:pt x="850" y="56131"/>
                </a:lnTo>
                <a:lnTo>
                  <a:pt x="755" y="54433"/>
                </a:lnTo>
                <a:lnTo>
                  <a:pt x="755" y="52735"/>
                </a:lnTo>
                <a:lnTo>
                  <a:pt x="755" y="50942"/>
                </a:lnTo>
                <a:lnTo>
                  <a:pt x="1038" y="47263"/>
                </a:lnTo>
                <a:lnTo>
                  <a:pt x="1321" y="43678"/>
                </a:lnTo>
                <a:lnTo>
                  <a:pt x="1699" y="39999"/>
                </a:lnTo>
                <a:lnTo>
                  <a:pt x="2453" y="33301"/>
                </a:lnTo>
                <a:lnTo>
                  <a:pt x="2548" y="33962"/>
                </a:lnTo>
                <a:lnTo>
                  <a:pt x="2642" y="34622"/>
                </a:lnTo>
                <a:lnTo>
                  <a:pt x="2642" y="33018"/>
                </a:lnTo>
                <a:lnTo>
                  <a:pt x="2551" y="32287"/>
                </a:lnTo>
                <a:lnTo>
                  <a:pt x="2642" y="30000"/>
                </a:lnTo>
                <a:lnTo>
                  <a:pt x="2453" y="30377"/>
                </a:lnTo>
                <a:lnTo>
                  <a:pt x="2453" y="29245"/>
                </a:lnTo>
                <a:lnTo>
                  <a:pt x="2453" y="27830"/>
                </a:lnTo>
                <a:lnTo>
                  <a:pt x="2642" y="28301"/>
                </a:lnTo>
                <a:lnTo>
                  <a:pt x="2736" y="28018"/>
                </a:lnTo>
                <a:lnTo>
                  <a:pt x="2831" y="28018"/>
                </a:lnTo>
                <a:lnTo>
                  <a:pt x="2925" y="28207"/>
                </a:lnTo>
                <a:lnTo>
                  <a:pt x="3019" y="26415"/>
                </a:lnTo>
                <a:lnTo>
                  <a:pt x="3019" y="24811"/>
                </a:lnTo>
                <a:lnTo>
                  <a:pt x="3019" y="23113"/>
                </a:lnTo>
                <a:lnTo>
                  <a:pt x="3019" y="22170"/>
                </a:lnTo>
                <a:lnTo>
                  <a:pt x="3208" y="21320"/>
                </a:lnTo>
                <a:lnTo>
                  <a:pt x="3302" y="19528"/>
                </a:lnTo>
                <a:lnTo>
                  <a:pt x="3302" y="17641"/>
                </a:lnTo>
                <a:lnTo>
                  <a:pt x="3302" y="16887"/>
                </a:lnTo>
                <a:lnTo>
                  <a:pt x="3208" y="16321"/>
                </a:lnTo>
                <a:lnTo>
                  <a:pt x="3397" y="16415"/>
                </a:lnTo>
                <a:lnTo>
                  <a:pt x="3585" y="11981"/>
                </a:lnTo>
                <a:lnTo>
                  <a:pt x="3680" y="11415"/>
                </a:lnTo>
                <a:lnTo>
                  <a:pt x="3680" y="11698"/>
                </a:lnTo>
                <a:lnTo>
                  <a:pt x="3774" y="11132"/>
                </a:lnTo>
                <a:lnTo>
                  <a:pt x="3868" y="10660"/>
                </a:lnTo>
                <a:lnTo>
                  <a:pt x="3774" y="10094"/>
                </a:lnTo>
                <a:lnTo>
                  <a:pt x="3680" y="9623"/>
                </a:lnTo>
                <a:lnTo>
                  <a:pt x="3774" y="9434"/>
                </a:lnTo>
                <a:lnTo>
                  <a:pt x="3868" y="9245"/>
                </a:lnTo>
                <a:lnTo>
                  <a:pt x="4057" y="8491"/>
                </a:lnTo>
                <a:lnTo>
                  <a:pt x="4340" y="6321"/>
                </a:lnTo>
                <a:lnTo>
                  <a:pt x="4623" y="2264"/>
                </a:lnTo>
                <a:lnTo>
                  <a:pt x="3491" y="7170"/>
                </a:lnTo>
                <a:lnTo>
                  <a:pt x="2925" y="9906"/>
                </a:lnTo>
                <a:lnTo>
                  <a:pt x="2359" y="12736"/>
                </a:lnTo>
                <a:lnTo>
                  <a:pt x="1982" y="15377"/>
                </a:lnTo>
                <a:lnTo>
                  <a:pt x="1699" y="17830"/>
                </a:lnTo>
                <a:lnTo>
                  <a:pt x="1510" y="19905"/>
                </a:lnTo>
                <a:lnTo>
                  <a:pt x="1604" y="20754"/>
                </a:lnTo>
                <a:lnTo>
                  <a:pt x="1699" y="21509"/>
                </a:lnTo>
                <a:lnTo>
                  <a:pt x="1321" y="22453"/>
                </a:lnTo>
                <a:lnTo>
                  <a:pt x="1133" y="23585"/>
                </a:lnTo>
                <a:lnTo>
                  <a:pt x="1038" y="24905"/>
                </a:lnTo>
                <a:lnTo>
                  <a:pt x="1038" y="26226"/>
                </a:lnTo>
                <a:lnTo>
                  <a:pt x="1038" y="28962"/>
                </a:lnTo>
                <a:lnTo>
                  <a:pt x="1038" y="31415"/>
                </a:lnTo>
                <a:lnTo>
                  <a:pt x="661" y="40188"/>
                </a:lnTo>
                <a:lnTo>
                  <a:pt x="472" y="44999"/>
                </a:lnTo>
                <a:lnTo>
                  <a:pt x="378" y="49622"/>
                </a:lnTo>
                <a:lnTo>
                  <a:pt x="472" y="51603"/>
                </a:lnTo>
                <a:lnTo>
                  <a:pt x="378" y="53961"/>
                </a:lnTo>
                <a:lnTo>
                  <a:pt x="189" y="53301"/>
                </a:lnTo>
                <a:lnTo>
                  <a:pt x="95" y="52641"/>
                </a:lnTo>
                <a:lnTo>
                  <a:pt x="189" y="53867"/>
                </a:lnTo>
                <a:lnTo>
                  <a:pt x="189" y="55093"/>
                </a:lnTo>
                <a:lnTo>
                  <a:pt x="378" y="55188"/>
                </a:lnTo>
                <a:lnTo>
                  <a:pt x="284" y="56508"/>
                </a:lnTo>
                <a:lnTo>
                  <a:pt x="95" y="54905"/>
                </a:lnTo>
                <a:lnTo>
                  <a:pt x="1" y="58489"/>
                </a:lnTo>
                <a:lnTo>
                  <a:pt x="1" y="62357"/>
                </a:lnTo>
                <a:lnTo>
                  <a:pt x="6038" y="61886"/>
                </a:lnTo>
                <a:lnTo>
                  <a:pt x="8963" y="61697"/>
                </a:lnTo>
                <a:lnTo>
                  <a:pt x="11698" y="61603"/>
                </a:lnTo>
                <a:lnTo>
                  <a:pt x="11698" y="61414"/>
                </a:lnTo>
                <a:lnTo>
                  <a:pt x="11887" y="61225"/>
                </a:lnTo>
                <a:lnTo>
                  <a:pt x="12264" y="61225"/>
                </a:lnTo>
                <a:lnTo>
                  <a:pt x="12548" y="61320"/>
                </a:lnTo>
                <a:lnTo>
                  <a:pt x="12736" y="61414"/>
                </a:lnTo>
                <a:lnTo>
                  <a:pt x="12642" y="61320"/>
                </a:lnTo>
                <a:lnTo>
                  <a:pt x="13302" y="61508"/>
                </a:lnTo>
                <a:lnTo>
                  <a:pt x="13302" y="61508"/>
                </a:lnTo>
                <a:lnTo>
                  <a:pt x="12736" y="61414"/>
                </a:lnTo>
                <a:lnTo>
                  <a:pt x="13019" y="61508"/>
                </a:lnTo>
                <a:lnTo>
                  <a:pt x="12736" y="61603"/>
                </a:lnTo>
                <a:lnTo>
                  <a:pt x="12831" y="61697"/>
                </a:lnTo>
                <a:lnTo>
                  <a:pt x="14246" y="61508"/>
                </a:lnTo>
                <a:lnTo>
                  <a:pt x="13491" y="61508"/>
                </a:lnTo>
                <a:lnTo>
                  <a:pt x="14717" y="61225"/>
                </a:lnTo>
                <a:lnTo>
                  <a:pt x="16038" y="61131"/>
                </a:lnTo>
                <a:lnTo>
                  <a:pt x="18962" y="61131"/>
                </a:lnTo>
                <a:lnTo>
                  <a:pt x="19151" y="61225"/>
                </a:lnTo>
                <a:lnTo>
                  <a:pt x="19623" y="61320"/>
                </a:lnTo>
                <a:lnTo>
                  <a:pt x="21227" y="61320"/>
                </a:lnTo>
                <a:lnTo>
                  <a:pt x="23302" y="61225"/>
                </a:lnTo>
                <a:lnTo>
                  <a:pt x="24245" y="61131"/>
                </a:lnTo>
                <a:lnTo>
                  <a:pt x="25094" y="60942"/>
                </a:lnTo>
                <a:lnTo>
                  <a:pt x="28868" y="60848"/>
                </a:lnTo>
                <a:lnTo>
                  <a:pt x="32642" y="60659"/>
                </a:lnTo>
                <a:lnTo>
                  <a:pt x="36415" y="60376"/>
                </a:lnTo>
                <a:lnTo>
                  <a:pt x="40283" y="60093"/>
                </a:lnTo>
                <a:lnTo>
                  <a:pt x="47830" y="59339"/>
                </a:lnTo>
                <a:lnTo>
                  <a:pt x="55377" y="58678"/>
                </a:lnTo>
                <a:lnTo>
                  <a:pt x="61037" y="58678"/>
                </a:lnTo>
                <a:lnTo>
                  <a:pt x="62264" y="58584"/>
                </a:lnTo>
                <a:lnTo>
                  <a:pt x="63207" y="58395"/>
                </a:lnTo>
                <a:lnTo>
                  <a:pt x="63490" y="58206"/>
                </a:lnTo>
                <a:lnTo>
                  <a:pt x="63773" y="58018"/>
                </a:lnTo>
                <a:lnTo>
                  <a:pt x="63962" y="57735"/>
                </a:lnTo>
                <a:lnTo>
                  <a:pt x="64150" y="57357"/>
                </a:lnTo>
                <a:lnTo>
                  <a:pt x="64339" y="56225"/>
                </a:lnTo>
                <a:lnTo>
                  <a:pt x="64528" y="54716"/>
                </a:lnTo>
                <a:lnTo>
                  <a:pt x="64528" y="53018"/>
                </a:lnTo>
                <a:lnTo>
                  <a:pt x="64622" y="49810"/>
                </a:lnTo>
                <a:lnTo>
                  <a:pt x="64622" y="47546"/>
                </a:lnTo>
                <a:lnTo>
                  <a:pt x="64905" y="40848"/>
                </a:lnTo>
                <a:lnTo>
                  <a:pt x="64999" y="36320"/>
                </a:lnTo>
                <a:lnTo>
                  <a:pt x="65094" y="33301"/>
                </a:lnTo>
                <a:lnTo>
                  <a:pt x="65188" y="33396"/>
                </a:lnTo>
                <a:lnTo>
                  <a:pt x="65188" y="31603"/>
                </a:lnTo>
                <a:lnTo>
                  <a:pt x="65188" y="29811"/>
                </a:lnTo>
                <a:lnTo>
                  <a:pt x="65094" y="30660"/>
                </a:lnTo>
                <a:lnTo>
                  <a:pt x="64905" y="28301"/>
                </a:lnTo>
                <a:lnTo>
                  <a:pt x="64811" y="25849"/>
                </a:lnTo>
                <a:lnTo>
                  <a:pt x="64716" y="23302"/>
                </a:lnTo>
                <a:lnTo>
                  <a:pt x="64622" y="20849"/>
                </a:lnTo>
                <a:lnTo>
                  <a:pt x="64811" y="22075"/>
                </a:lnTo>
                <a:lnTo>
                  <a:pt x="64811" y="20754"/>
                </a:lnTo>
                <a:lnTo>
                  <a:pt x="64811" y="18962"/>
                </a:lnTo>
                <a:lnTo>
                  <a:pt x="64811" y="18868"/>
                </a:lnTo>
                <a:lnTo>
                  <a:pt x="64716" y="17358"/>
                </a:lnTo>
                <a:lnTo>
                  <a:pt x="64811" y="18113"/>
                </a:lnTo>
                <a:lnTo>
                  <a:pt x="64999" y="16981"/>
                </a:lnTo>
                <a:lnTo>
                  <a:pt x="64905" y="15755"/>
                </a:lnTo>
                <a:lnTo>
                  <a:pt x="64811" y="14528"/>
                </a:lnTo>
                <a:lnTo>
                  <a:pt x="64716" y="13396"/>
                </a:lnTo>
                <a:lnTo>
                  <a:pt x="64622" y="13679"/>
                </a:lnTo>
                <a:lnTo>
                  <a:pt x="64551" y="13679"/>
                </a:lnTo>
                <a:lnTo>
                  <a:pt x="64622" y="13962"/>
                </a:lnTo>
                <a:lnTo>
                  <a:pt x="64716" y="15000"/>
                </a:lnTo>
                <a:lnTo>
                  <a:pt x="64528" y="14623"/>
                </a:lnTo>
                <a:lnTo>
                  <a:pt x="64528" y="15094"/>
                </a:lnTo>
                <a:lnTo>
                  <a:pt x="64339" y="12736"/>
                </a:lnTo>
                <a:lnTo>
                  <a:pt x="64150" y="11698"/>
                </a:lnTo>
                <a:lnTo>
                  <a:pt x="64056" y="11604"/>
                </a:lnTo>
                <a:lnTo>
                  <a:pt x="64056" y="11226"/>
                </a:lnTo>
                <a:lnTo>
                  <a:pt x="64245" y="10566"/>
                </a:lnTo>
                <a:lnTo>
                  <a:pt x="64245" y="9811"/>
                </a:lnTo>
                <a:lnTo>
                  <a:pt x="64245" y="9560"/>
                </a:lnTo>
                <a:lnTo>
                  <a:pt x="64433" y="10189"/>
                </a:lnTo>
                <a:lnTo>
                  <a:pt x="64622" y="11604"/>
                </a:lnTo>
                <a:lnTo>
                  <a:pt x="64811" y="13019"/>
                </a:lnTo>
                <a:lnTo>
                  <a:pt x="64905" y="14151"/>
                </a:lnTo>
                <a:lnTo>
                  <a:pt x="64905" y="12830"/>
                </a:lnTo>
                <a:lnTo>
                  <a:pt x="64811" y="11698"/>
                </a:lnTo>
                <a:lnTo>
                  <a:pt x="64528" y="9340"/>
                </a:lnTo>
                <a:lnTo>
                  <a:pt x="64433" y="9528"/>
                </a:lnTo>
                <a:lnTo>
                  <a:pt x="64433" y="9340"/>
                </a:lnTo>
                <a:lnTo>
                  <a:pt x="64245" y="8585"/>
                </a:lnTo>
                <a:lnTo>
                  <a:pt x="64150" y="7264"/>
                </a:lnTo>
                <a:lnTo>
                  <a:pt x="64056" y="9434"/>
                </a:lnTo>
                <a:lnTo>
                  <a:pt x="63773" y="8868"/>
                </a:lnTo>
                <a:lnTo>
                  <a:pt x="63679" y="7925"/>
                </a:lnTo>
                <a:lnTo>
                  <a:pt x="63584" y="6792"/>
                </a:lnTo>
                <a:lnTo>
                  <a:pt x="63490" y="5566"/>
                </a:lnTo>
                <a:lnTo>
                  <a:pt x="63490" y="1227"/>
                </a:lnTo>
                <a:lnTo>
                  <a:pt x="63490" y="661"/>
                </a:lnTo>
                <a:lnTo>
                  <a:pt x="63396" y="566"/>
                </a:lnTo>
                <a:lnTo>
                  <a:pt x="63207" y="378"/>
                </a:lnTo>
                <a:lnTo>
                  <a:pt x="62641" y="189"/>
                </a:lnTo>
                <a:lnTo>
                  <a:pt x="61792" y="95"/>
                </a:lnTo>
                <a:lnTo>
                  <a:pt x="608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TextBox 11"/>
          <p:cNvSpPr txBox="1"/>
          <p:nvPr/>
        </p:nvSpPr>
        <p:spPr>
          <a:xfrm>
            <a:off x="71438" y="90056"/>
            <a:ext cx="3714744" cy="338554"/>
          </a:xfrm>
          <a:prstGeom prst="rect">
            <a:avLst/>
          </a:prstGeom>
          <a:noFill/>
        </p:spPr>
        <p:txBody>
          <a:bodyPr wrap="square" rtlCol="0">
            <a:spAutoFit/>
          </a:bodyPr>
          <a:lstStyle/>
          <a:p>
            <a:r>
              <a:rPr lang="en" sz="1600" dirty="0" smtClean="0">
                <a:solidFill>
                  <a:schemeClr val="bg1"/>
                </a:solidFill>
                <a:latin typeface="Walter Turncoat" charset="0"/>
                <a:ea typeface="Walter Turncoat" charset="0"/>
              </a:rPr>
              <a:t>Pemrograman Berorientasi Object</a:t>
            </a:r>
            <a:endParaRPr lang="en-US" sz="1600" dirty="0">
              <a:solidFill>
                <a:schemeClr val="bg1"/>
              </a:solidFill>
              <a:latin typeface="Walter Turncoat" charset="0"/>
              <a:ea typeface="Walter Turncoat" charset="0"/>
            </a:endParaRPr>
          </a:p>
        </p:txBody>
      </p:sp>
      <p:sp>
        <p:nvSpPr>
          <p:cNvPr id="13" name="TextBox 12"/>
          <p:cNvSpPr txBox="1"/>
          <p:nvPr/>
        </p:nvSpPr>
        <p:spPr>
          <a:xfrm>
            <a:off x="2285984" y="2786064"/>
            <a:ext cx="5357850" cy="1892826"/>
          </a:xfrm>
          <a:prstGeom prst="rect">
            <a:avLst/>
          </a:prstGeom>
          <a:noFill/>
        </p:spPr>
        <p:txBody>
          <a:bodyPr wrap="square" rtlCol="0">
            <a:spAutoFit/>
          </a:bodyPr>
          <a:lstStyle/>
          <a:p>
            <a:pPr algn="ctr"/>
            <a:r>
              <a:rPr lang="en-ID" sz="2000" dirty="0" smtClean="0">
                <a:solidFill>
                  <a:schemeClr val="bg1"/>
                </a:solidFill>
                <a:latin typeface="Walter Turncoat" charset="0"/>
                <a:ea typeface="Walter Turncoat" charset="0"/>
              </a:rPr>
              <a:t>    </a:t>
            </a:r>
            <a:r>
              <a:rPr lang="en-ID" sz="2000" dirty="0" err="1" smtClean="0">
                <a:solidFill>
                  <a:schemeClr val="bg1"/>
                </a:solidFill>
                <a:latin typeface="Walter Turncoat" charset="0"/>
                <a:ea typeface="Walter Turncoat" charset="0"/>
              </a:rPr>
              <a:t>Kelompok</a:t>
            </a:r>
            <a:r>
              <a:rPr lang="en-ID" sz="2000" dirty="0" smtClean="0">
                <a:solidFill>
                  <a:schemeClr val="bg1"/>
                </a:solidFill>
                <a:latin typeface="Walter Turncoat" charset="0"/>
                <a:ea typeface="Walter Turncoat" charset="0"/>
              </a:rPr>
              <a:t> 4</a:t>
            </a:r>
          </a:p>
          <a:p>
            <a:pPr algn="ctr"/>
            <a:endParaRPr lang="en-ID" sz="1100" dirty="0" smtClean="0">
              <a:solidFill>
                <a:schemeClr val="bg1"/>
              </a:solidFill>
              <a:latin typeface="Walter Turncoat" charset="0"/>
              <a:ea typeface="Walter Turncoat" charset="0"/>
            </a:endParaRPr>
          </a:p>
          <a:p>
            <a:r>
              <a:rPr lang="en-ID" sz="1800" dirty="0" smtClean="0">
                <a:solidFill>
                  <a:schemeClr val="bg1"/>
                </a:solidFill>
                <a:latin typeface="Walter Turncoat" charset="0"/>
                <a:ea typeface="Walter Turncoat" charset="0"/>
              </a:rPr>
              <a:t>	</a:t>
            </a:r>
            <a:r>
              <a:rPr lang="en-ID" sz="1800" dirty="0" err="1" smtClean="0">
                <a:solidFill>
                  <a:schemeClr val="bg1"/>
                </a:solidFill>
                <a:latin typeface="Walter Turncoat" charset="0"/>
                <a:ea typeface="Walter Turncoat" charset="0"/>
              </a:rPr>
              <a:t>Kriswwantoro</a:t>
            </a:r>
            <a:r>
              <a:rPr lang="en-ID" sz="1800" dirty="0" smtClean="0">
                <a:solidFill>
                  <a:schemeClr val="bg1"/>
                </a:solidFill>
                <a:latin typeface="Walter Turncoat" charset="0"/>
                <a:ea typeface="Walter Turncoat" charset="0"/>
              </a:rPr>
              <a:t>		  1703040</a:t>
            </a:r>
          </a:p>
          <a:p>
            <a:r>
              <a:rPr lang="en-ID" sz="1800" dirty="0" smtClean="0">
                <a:solidFill>
                  <a:schemeClr val="bg1"/>
                </a:solidFill>
                <a:latin typeface="Walter Turncoat" charset="0"/>
                <a:ea typeface="Walter Turncoat" charset="0"/>
              </a:rPr>
              <a:t>	Mila </a:t>
            </a:r>
            <a:r>
              <a:rPr lang="en-ID" sz="1800" dirty="0" err="1" smtClean="0">
                <a:solidFill>
                  <a:schemeClr val="bg1"/>
                </a:solidFill>
                <a:latin typeface="Walter Turncoat" charset="0"/>
                <a:ea typeface="Walter Turncoat" charset="0"/>
              </a:rPr>
              <a:t>Haryani</a:t>
            </a:r>
            <a:r>
              <a:rPr lang="en-ID" sz="1800" dirty="0" smtClean="0">
                <a:solidFill>
                  <a:schemeClr val="bg1"/>
                </a:solidFill>
                <a:latin typeface="Walter Turncoat" charset="0"/>
                <a:ea typeface="Walter Turncoat" charset="0"/>
              </a:rPr>
              <a:t>		  1703054</a:t>
            </a:r>
          </a:p>
          <a:p>
            <a:r>
              <a:rPr lang="en-ID" sz="1800" dirty="0" smtClean="0">
                <a:solidFill>
                  <a:schemeClr val="bg1"/>
                </a:solidFill>
                <a:latin typeface="Walter Turncoat" charset="0"/>
                <a:ea typeface="Walter Turncoat" charset="0"/>
              </a:rPr>
              <a:t>	</a:t>
            </a:r>
            <a:r>
              <a:rPr lang="en-ID" sz="1800" dirty="0" err="1" smtClean="0">
                <a:solidFill>
                  <a:schemeClr val="bg1"/>
                </a:solidFill>
                <a:latin typeface="Walter Turncoat" charset="0"/>
                <a:ea typeface="Walter Turncoat" charset="0"/>
              </a:rPr>
              <a:t>Pricilia</a:t>
            </a:r>
            <a:r>
              <a:rPr lang="en-ID" sz="1800" dirty="0" smtClean="0">
                <a:solidFill>
                  <a:schemeClr val="bg1"/>
                </a:solidFill>
                <a:latin typeface="Walter Turncoat" charset="0"/>
                <a:ea typeface="Walter Turncoat" charset="0"/>
              </a:rPr>
              <a:t> </a:t>
            </a:r>
            <a:r>
              <a:rPr lang="en-ID" sz="1800" dirty="0" err="1" smtClean="0">
                <a:solidFill>
                  <a:schemeClr val="bg1"/>
                </a:solidFill>
                <a:latin typeface="Walter Turncoat" charset="0"/>
                <a:ea typeface="Walter Turncoat" charset="0"/>
              </a:rPr>
              <a:t>Dwi</a:t>
            </a:r>
            <a:r>
              <a:rPr lang="en-ID" sz="1800" dirty="0" smtClean="0">
                <a:solidFill>
                  <a:schemeClr val="bg1"/>
                </a:solidFill>
                <a:latin typeface="Walter Turncoat" charset="0"/>
                <a:ea typeface="Walter Turncoat" charset="0"/>
              </a:rPr>
              <a:t> </a:t>
            </a:r>
            <a:r>
              <a:rPr lang="en-ID" sz="1800" dirty="0" err="1" smtClean="0">
                <a:solidFill>
                  <a:schemeClr val="bg1"/>
                </a:solidFill>
                <a:latin typeface="Walter Turncoat" charset="0"/>
                <a:ea typeface="Walter Turncoat" charset="0"/>
              </a:rPr>
              <a:t>Widyaastari</a:t>
            </a:r>
            <a:r>
              <a:rPr lang="en-ID" sz="1800" dirty="0" smtClean="0">
                <a:solidFill>
                  <a:schemeClr val="bg1"/>
                </a:solidFill>
                <a:latin typeface="Walter Turncoat" charset="0"/>
                <a:ea typeface="Walter Turncoat" charset="0"/>
              </a:rPr>
              <a:t>	  1703044</a:t>
            </a:r>
          </a:p>
          <a:p>
            <a:r>
              <a:rPr lang="en-ID" sz="1800" dirty="0" smtClean="0">
                <a:solidFill>
                  <a:schemeClr val="bg1"/>
                </a:solidFill>
                <a:latin typeface="Walter Turncoat" charset="0"/>
                <a:ea typeface="Walter Turncoat" charset="0"/>
              </a:rPr>
              <a:t>	</a:t>
            </a:r>
            <a:r>
              <a:rPr lang="en-ID" sz="1800" dirty="0" err="1" smtClean="0">
                <a:solidFill>
                  <a:schemeClr val="bg1"/>
                </a:solidFill>
                <a:latin typeface="Walter Turncoat" charset="0"/>
                <a:ea typeface="Walter Turncoat" charset="0"/>
              </a:rPr>
              <a:t>Saji</a:t>
            </a:r>
            <a:r>
              <a:rPr lang="en-ID" sz="1800" dirty="0" smtClean="0">
                <a:solidFill>
                  <a:schemeClr val="bg1"/>
                </a:solidFill>
                <a:latin typeface="Walter Turncoat" charset="0"/>
                <a:ea typeface="Walter Turncoat" charset="0"/>
              </a:rPr>
              <a:t> Yogi </a:t>
            </a:r>
            <a:r>
              <a:rPr lang="en-ID" sz="1800" dirty="0" err="1" smtClean="0">
                <a:solidFill>
                  <a:schemeClr val="bg1"/>
                </a:solidFill>
                <a:latin typeface="Walter Turncoat" charset="0"/>
                <a:ea typeface="Walter Turncoat" charset="0"/>
              </a:rPr>
              <a:t>Permana</a:t>
            </a:r>
            <a:r>
              <a:rPr lang="en-ID" sz="1800" dirty="0" smtClean="0">
                <a:solidFill>
                  <a:schemeClr val="bg1"/>
                </a:solidFill>
                <a:latin typeface="Walter Turncoat" charset="0"/>
                <a:ea typeface="Walter Turncoat" charset="0"/>
              </a:rPr>
              <a:t>	  1703038</a:t>
            </a:r>
          </a:p>
          <a:p>
            <a:endParaRPr lang="en-US" dirty="0">
              <a:solidFill>
                <a:schemeClr val="bg1"/>
              </a:solidFill>
              <a:latin typeface="Walter Turncoat" charset="0"/>
              <a:ea typeface="Walter Turncoat" charset="0"/>
            </a:endParaRPr>
          </a:p>
        </p:txBody>
      </p:sp>
      <p:grpSp>
        <p:nvGrpSpPr>
          <p:cNvPr id="14" name="Google Shape;48;p11"/>
          <p:cNvGrpSpPr/>
          <p:nvPr/>
        </p:nvGrpSpPr>
        <p:grpSpPr>
          <a:xfrm rot="2194107">
            <a:off x="734508" y="1618679"/>
            <a:ext cx="1014485" cy="642684"/>
            <a:chOff x="238125" y="1918825"/>
            <a:chExt cx="1042450" cy="660400"/>
          </a:xfrm>
        </p:grpSpPr>
        <p:sp>
          <p:nvSpPr>
            <p:cNvPr id="15" name="Google Shape;49;p11"/>
            <p:cNvSpPr/>
            <p:nvPr/>
          </p:nvSpPr>
          <p:spPr>
            <a:xfrm>
              <a:off x="238125" y="1918825"/>
              <a:ext cx="966975" cy="660400"/>
            </a:xfrm>
            <a:custGeom>
              <a:avLst/>
              <a:gdLst/>
              <a:ahLst/>
              <a:cxnLst/>
              <a:rect l="l" t="t" r="r" b="b"/>
              <a:pathLst>
                <a:path w="38679" h="26416" extrusionOk="0">
                  <a:moveTo>
                    <a:pt x="377" y="7642"/>
                  </a:moveTo>
                  <a:lnTo>
                    <a:pt x="377" y="7925"/>
                  </a:lnTo>
                  <a:lnTo>
                    <a:pt x="472" y="7642"/>
                  </a:lnTo>
                  <a:close/>
                  <a:moveTo>
                    <a:pt x="33584" y="19246"/>
                  </a:moveTo>
                  <a:lnTo>
                    <a:pt x="33396" y="19434"/>
                  </a:lnTo>
                  <a:lnTo>
                    <a:pt x="33396" y="19623"/>
                  </a:lnTo>
                  <a:lnTo>
                    <a:pt x="33584" y="19246"/>
                  </a:lnTo>
                  <a:close/>
                  <a:moveTo>
                    <a:pt x="24434" y="24151"/>
                  </a:moveTo>
                  <a:lnTo>
                    <a:pt x="24339" y="24245"/>
                  </a:lnTo>
                  <a:lnTo>
                    <a:pt x="24434" y="24340"/>
                  </a:lnTo>
                  <a:lnTo>
                    <a:pt x="24434" y="24245"/>
                  </a:lnTo>
                  <a:lnTo>
                    <a:pt x="24434" y="24151"/>
                  </a:lnTo>
                  <a:close/>
                  <a:moveTo>
                    <a:pt x="14717" y="24434"/>
                  </a:moveTo>
                  <a:lnTo>
                    <a:pt x="14764" y="24481"/>
                  </a:lnTo>
                  <a:lnTo>
                    <a:pt x="14764" y="24481"/>
                  </a:lnTo>
                  <a:lnTo>
                    <a:pt x="14811" y="24434"/>
                  </a:lnTo>
                  <a:close/>
                  <a:moveTo>
                    <a:pt x="2924" y="1"/>
                  </a:moveTo>
                  <a:lnTo>
                    <a:pt x="2641" y="95"/>
                  </a:lnTo>
                  <a:lnTo>
                    <a:pt x="2547" y="378"/>
                  </a:lnTo>
                  <a:lnTo>
                    <a:pt x="2547" y="189"/>
                  </a:lnTo>
                  <a:lnTo>
                    <a:pt x="2453" y="378"/>
                  </a:lnTo>
                  <a:lnTo>
                    <a:pt x="2358" y="567"/>
                  </a:lnTo>
                  <a:lnTo>
                    <a:pt x="2453" y="944"/>
                  </a:lnTo>
                  <a:lnTo>
                    <a:pt x="2358" y="850"/>
                  </a:lnTo>
                  <a:lnTo>
                    <a:pt x="2170" y="944"/>
                  </a:lnTo>
                  <a:lnTo>
                    <a:pt x="2358" y="944"/>
                  </a:lnTo>
                  <a:lnTo>
                    <a:pt x="2453" y="1133"/>
                  </a:lnTo>
                  <a:lnTo>
                    <a:pt x="2264" y="1227"/>
                  </a:lnTo>
                  <a:lnTo>
                    <a:pt x="2170" y="1227"/>
                  </a:lnTo>
                  <a:lnTo>
                    <a:pt x="2170" y="1604"/>
                  </a:lnTo>
                  <a:lnTo>
                    <a:pt x="2075" y="1887"/>
                  </a:lnTo>
                  <a:lnTo>
                    <a:pt x="1792" y="2453"/>
                  </a:lnTo>
                  <a:lnTo>
                    <a:pt x="1415" y="3019"/>
                  </a:lnTo>
                  <a:lnTo>
                    <a:pt x="1321" y="3397"/>
                  </a:lnTo>
                  <a:lnTo>
                    <a:pt x="1321" y="3680"/>
                  </a:lnTo>
                  <a:lnTo>
                    <a:pt x="1226" y="3774"/>
                  </a:lnTo>
                  <a:lnTo>
                    <a:pt x="1226" y="3963"/>
                  </a:lnTo>
                  <a:lnTo>
                    <a:pt x="1321" y="4529"/>
                  </a:lnTo>
                  <a:lnTo>
                    <a:pt x="1226" y="4529"/>
                  </a:lnTo>
                  <a:lnTo>
                    <a:pt x="1132" y="4435"/>
                  </a:lnTo>
                  <a:lnTo>
                    <a:pt x="1038" y="4340"/>
                  </a:lnTo>
                  <a:lnTo>
                    <a:pt x="943" y="4340"/>
                  </a:lnTo>
                  <a:lnTo>
                    <a:pt x="1038" y="4435"/>
                  </a:lnTo>
                  <a:lnTo>
                    <a:pt x="1132" y="4623"/>
                  </a:lnTo>
                  <a:lnTo>
                    <a:pt x="1038" y="4812"/>
                  </a:lnTo>
                  <a:lnTo>
                    <a:pt x="849" y="4906"/>
                  </a:lnTo>
                  <a:lnTo>
                    <a:pt x="943" y="4906"/>
                  </a:lnTo>
                  <a:lnTo>
                    <a:pt x="943" y="5001"/>
                  </a:lnTo>
                  <a:lnTo>
                    <a:pt x="943" y="5189"/>
                  </a:lnTo>
                  <a:lnTo>
                    <a:pt x="755" y="5284"/>
                  </a:lnTo>
                  <a:lnTo>
                    <a:pt x="566" y="5378"/>
                  </a:lnTo>
                  <a:lnTo>
                    <a:pt x="566" y="5472"/>
                  </a:lnTo>
                  <a:lnTo>
                    <a:pt x="755" y="5567"/>
                  </a:lnTo>
                  <a:lnTo>
                    <a:pt x="849" y="5661"/>
                  </a:lnTo>
                  <a:lnTo>
                    <a:pt x="755" y="5755"/>
                  </a:lnTo>
                  <a:lnTo>
                    <a:pt x="472" y="5755"/>
                  </a:lnTo>
                  <a:lnTo>
                    <a:pt x="566" y="6604"/>
                  </a:lnTo>
                  <a:lnTo>
                    <a:pt x="566" y="7076"/>
                  </a:lnTo>
                  <a:lnTo>
                    <a:pt x="566" y="7265"/>
                  </a:lnTo>
                  <a:lnTo>
                    <a:pt x="755" y="7265"/>
                  </a:lnTo>
                  <a:lnTo>
                    <a:pt x="849" y="7359"/>
                  </a:lnTo>
                  <a:lnTo>
                    <a:pt x="849" y="7453"/>
                  </a:lnTo>
                  <a:lnTo>
                    <a:pt x="755" y="7548"/>
                  </a:lnTo>
                  <a:lnTo>
                    <a:pt x="566" y="7453"/>
                  </a:lnTo>
                  <a:lnTo>
                    <a:pt x="566" y="7736"/>
                  </a:lnTo>
                  <a:lnTo>
                    <a:pt x="566" y="8114"/>
                  </a:lnTo>
                  <a:lnTo>
                    <a:pt x="472" y="8019"/>
                  </a:lnTo>
                  <a:lnTo>
                    <a:pt x="472" y="7925"/>
                  </a:lnTo>
                  <a:lnTo>
                    <a:pt x="472" y="7831"/>
                  </a:lnTo>
                  <a:lnTo>
                    <a:pt x="377" y="7925"/>
                  </a:lnTo>
                  <a:lnTo>
                    <a:pt x="377" y="8680"/>
                  </a:lnTo>
                  <a:lnTo>
                    <a:pt x="283" y="8868"/>
                  </a:lnTo>
                  <a:lnTo>
                    <a:pt x="189" y="8963"/>
                  </a:lnTo>
                  <a:lnTo>
                    <a:pt x="94" y="8963"/>
                  </a:lnTo>
                  <a:lnTo>
                    <a:pt x="0" y="9151"/>
                  </a:lnTo>
                  <a:lnTo>
                    <a:pt x="94" y="9340"/>
                  </a:lnTo>
                  <a:lnTo>
                    <a:pt x="189" y="9434"/>
                  </a:lnTo>
                  <a:lnTo>
                    <a:pt x="283" y="9623"/>
                  </a:lnTo>
                  <a:lnTo>
                    <a:pt x="283" y="9812"/>
                  </a:lnTo>
                  <a:lnTo>
                    <a:pt x="94" y="9717"/>
                  </a:lnTo>
                  <a:lnTo>
                    <a:pt x="94" y="9906"/>
                  </a:lnTo>
                  <a:lnTo>
                    <a:pt x="189" y="10000"/>
                  </a:lnTo>
                  <a:lnTo>
                    <a:pt x="283" y="10095"/>
                  </a:lnTo>
                  <a:lnTo>
                    <a:pt x="283" y="10378"/>
                  </a:lnTo>
                  <a:lnTo>
                    <a:pt x="94" y="10095"/>
                  </a:lnTo>
                  <a:lnTo>
                    <a:pt x="94" y="10283"/>
                  </a:lnTo>
                  <a:lnTo>
                    <a:pt x="94" y="10566"/>
                  </a:lnTo>
                  <a:lnTo>
                    <a:pt x="94" y="11510"/>
                  </a:lnTo>
                  <a:lnTo>
                    <a:pt x="189" y="12453"/>
                  </a:lnTo>
                  <a:lnTo>
                    <a:pt x="377" y="13208"/>
                  </a:lnTo>
                  <a:lnTo>
                    <a:pt x="566" y="13680"/>
                  </a:lnTo>
                  <a:lnTo>
                    <a:pt x="849" y="14340"/>
                  </a:lnTo>
                  <a:lnTo>
                    <a:pt x="1132" y="14906"/>
                  </a:lnTo>
                  <a:lnTo>
                    <a:pt x="1226" y="15189"/>
                  </a:lnTo>
                  <a:lnTo>
                    <a:pt x="1132" y="15378"/>
                  </a:lnTo>
                  <a:lnTo>
                    <a:pt x="1321" y="15944"/>
                  </a:lnTo>
                  <a:lnTo>
                    <a:pt x="1698" y="16510"/>
                  </a:lnTo>
                  <a:lnTo>
                    <a:pt x="2453" y="17736"/>
                  </a:lnTo>
                  <a:lnTo>
                    <a:pt x="3019" y="18491"/>
                  </a:lnTo>
                  <a:lnTo>
                    <a:pt x="3679" y="19057"/>
                  </a:lnTo>
                  <a:lnTo>
                    <a:pt x="3491" y="19246"/>
                  </a:lnTo>
                  <a:lnTo>
                    <a:pt x="3774" y="19434"/>
                  </a:lnTo>
                  <a:lnTo>
                    <a:pt x="3868" y="19434"/>
                  </a:lnTo>
                  <a:lnTo>
                    <a:pt x="4151" y="19623"/>
                  </a:lnTo>
                  <a:lnTo>
                    <a:pt x="4245" y="19906"/>
                  </a:lnTo>
                  <a:lnTo>
                    <a:pt x="4434" y="20189"/>
                  </a:lnTo>
                  <a:lnTo>
                    <a:pt x="4717" y="20378"/>
                  </a:lnTo>
                  <a:lnTo>
                    <a:pt x="4623" y="20472"/>
                  </a:lnTo>
                  <a:lnTo>
                    <a:pt x="4717" y="20472"/>
                  </a:lnTo>
                  <a:lnTo>
                    <a:pt x="4811" y="20566"/>
                  </a:lnTo>
                  <a:lnTo>
                    <a:pt x="5566" y="21321"/>
                  </a:lnTo>
                  <a:lnTo>
                    <a:pt x="5849" y="21604"/>
                  </a:lnTo>
                  <a:lnTo>
                    <a:pt x="6415" y="22076"/>
                  </a:lnTo>
                  <a:lnTo>
                    <a:pt x="6415" y="21887"/>
                  </a:lnTo>
                  <a:lnTo>
                    <a:pt x="6604" y="21793"/>
                  </a:lnTo>
                  <a:lnTo>
                    <a:pt x="6604" y="21793"/>
                  </a:lnTo>
                  <a:lnTo>
                    <a:pt x="6509" y="21981"/>
                  </a:lnTo>
                  <a:lnTo>
                    <a:pt x="6604" y="21887"/>
                  </a:lnTo>
                  <a:lnTo>
                    <a:pt x="6698" y="21887"/>
                  </a:lnTo>
                  <a:lnTo>
                    <a:pt x="6698" y="22076"/>
                  </a:lnTo>
                  <a:lnTo>
                    <a:pt x="6509" y="22076"/>
                  </a:lnTo>
                  <a:lnTo>
                    <a:pt x="7075" y="22547"/>
                  </a:lnTo>
                  <a:lnTo>
                    <a:pt x="7924" y="23113"/>
                  </a:lnTo>
                  <a:lnTo>
                    <a:pt x="8773" y="23585"/>
                  </a:lnTo>
                  <a:lnTo>
                    <a:pt x="9245" y="23679"/>
                  </a:lnTo>
                  <a:lnTo>
                    <a:pt x="9622" y="23679"/>
                  </a:lnTo>
                  <a:lnTo>
                    <a:pt x="9528" y="23868"/>
                  </a:lnTo>
                  <a:lnTo>
                    <a:pt x="9622" y="23962"/>
                  </a:lnTo>
                  <a:lnTo>
                    <a:pt x="10094" y="24151"/>
                  </a:lnTo>
                  <a:lnTo>
                    <a:pt x="10660" y="24151"/>
                  </a:lnTo>
                  <a:lnTo>
                    <a:pt x="11226" y="24340"/>
                  </a:lnTo>
                  <a:lnTo>
                    <a:pt x="11981" y="24811"/>
                  </a:lnTo>
                  <a:lnTo>
                    <a:pt x="13113" y="25377"/>
                  </a:lnTo>
                  <a:lnTo>
                    <a:pt x="13490" y="25377"/>
                  </a:lnTo>
                  <a:lnTo>
                    <a:pt x="13868" y="25472"/>
                  </a:lnTo>
                  <a:lnTo>
                    <a:pt x="14811" y="25660"/>
                  </a:lnTo>
                  <a:lnTo>
                    <a:pt x="16320" y="26226"/>
                  </a:lnTo>
                  <a:lnTo>
                    <a:pt x="16415" y="26132"/>
                  </a:lnTo>
                  <a:lnTo>
                    <a:pt x="16604" y="26038"/>
                  </a:lnTo>
                  <a:lnTo>
                    <a:pt x="17264" y="26132"/>
                  </a:lnTo>
                  <a:lnTo>
                    <a:pt x="18490" y="26321"/>
                  </a:lnTo>
                  <a:lnTo>
                    <a:pt x="19056" y="26415"/>
                  </a:lnTo>
                  <a:lnTo>
                    <a:pt x="19811" y="26415"/>
                  </a:lnTo>
                  <a:lnTo>
                    <a:pt x="19905" y="26226"/>
                  </a:lnTo>
                  <a:lnTo>
                    <a:pt x="20094" y="26132"/>
                  </a:lnTo>
                  <a:lnTo>
                    <a:pt x="20283" y="26132"/>
                  </a:lnTo>
                  <a:lnTo>
                    <a:pt x="20188" y="26321"/>
                  </a:lnTo>
                  <a:lnTo>
                    <a:pt x="20754" y="26226"/>
                  </a:lnTo>
                  <a:lnTo>
                    <a:pt x="21415" y="26132"/>
                  </a:lnTo>
                  <a:lnTo>
                    <a:pt x="21981" y="26038"/>
                  </a:lnTo>
                  <a:lnTo>
                    <a:pt x="22641" y="25849"/>
                  </a:lnTo>
                  <a:lnTo>
                    <a:pt x="22641" y="25943"/>
                  </a:lnTo>
                  <a:lnTo>
                    <a:pt x="23113" y="25943"/>
                  </a:lnTo>
                  <a:lnTo>
                    <a:pt x="23679" y="25849"/>
                  </a:lnTo>
                  <a:lnTo>
                    <a:pt x="24151" y="25566"/>
                  </a:lnTo>
                  <a:lnTo>
                    <a:pt x="24811" y="25283"/>
                  </a:lnTo>
                  <a:lnTo>
                    <a:pt x="25943" y="24906"/>
                  </a:lnTo>
                  <a:lnTo>
                    <a:pt x="26603" y="24717"/>
                  </a:lnTo>
                  <a:lnTo>
                    <a:pt x="27358" y="24340"/>
                  </a:lnTo>
                  <a:lnTo>
                    <a:pt x="28113" y="23962"/>
                  </a:lnTo>
                  <a:lnTo>
                    <a:pt x="28867" y="23396"/>
                  </a:lnTo>
                  <a:lnTo>
                    <a:pt x="28867" y="23491"/>
                  </a:lnTo>
                  <a:lnTo>
                    <a:pt x="28773" y="23585"/>
                  </a:lnTo>
                  <a:lnTo>
                    <a:pt x="28679" y="23679"/>
                  </a:lnTo>
                  <a:lnTo>
                    <a:pt x="28490" y="23868"/>
                  </a:lnTo>
                  <a:lnTo>
                    <a:pt x="28396" y="23868"/>
                  </a:lnTo>
                  <a:lnTo>
                    <a:pt x="28490" y="23962"/>
                  </a:lnTo>
                  <a:lnTo>
                    <a:pt x="29056" y="23302"/>
                  </a:lnTo>
                  <a:lnTo>
                    <a:pt x="29433" y="23113"/>
                  </a:lnTo>
                  <a:lnTo>
                    <a:pt x="29528" y="23113"/>
                  </a:lnTo>
                  <a:lnTo>
                    <a:pt x="29528" y="23208"/>
                  </a:lnTo>
                  <a:lnTo>
                    <a:pt x="30094" y="22736"/>
                  </a:lnTo>
                  <a:lnTo>
                    <a:pt x="30377" y="22547"/>
                  </a:lnTo>
                  <a:lnTo>
                    <a:pt x="30660" y="22264"/>
                  </a:lnTo>
                  <a:lnTo>
                    <a:pt x="30754" y="22264"/>
                  </a:lnTo>
                  <a:lnTo>
                    <a:pt x="30754" y="22170"/>
                  </a:lnTo>
                  <a:lnTo>
                    <a:pt x="30754" y="21981"/>
                  </a:lnTo>
                  <a:lnTo>
                    <a:pt x="30754" y="21793"/>
                  </a:lnTo>
                  <a:lnTo>
                    <a:pt x="31132" y="21793"/>
                  </a:lnTo>
                  <a:lnTo>
                    <a:pt x="31226" y="21981"/>
                  </a:lnTo>
                  <a:lnTo>
                    <a:pt x="31415" y="21604"/>
                  </a:lnTo>
                  <a:lnTo>
                    <a:pt x="31509" y="21510"/>
                  </a:lnTo>
                  <a:lnTo>
                    <a:pt x="31603" y="21510"/>
                  </a:lnTo>
                  <a:lnTo>
                    <a:pt x="31698" y="21227"/>
                  </a:lnTo>
                  <a:lnTo>
                    <a:pt x="31886" y="21038"/>
                  </a:lnTo>
                  <a:lnTo>
                    <a:pt x="32264" y="20566"/>
                  </a:lnTo>
                  <a:lnTo>
                    <a:pt x="33207" y="20000"/>
                  </a:lnTo>
                  <a:lnTo>
                    <a:pt x="33018" y="20000"/>
                  </a:lnTo>
                  <a:lnTo>
                    <a:pt x="33396" y="19434"/>
                  </a:lnTo>
                  <a:lnTo>
                    <a:pt x="33584" y="18963"/>
                  </a:lnTo>
                  <a:lnTo>
                    <a:pt x="33679" y="18679"/>
                  </a:lnTo>
                  <a:lnTo>
                    <a:pt x="33962" y="18491"/>
                  </a:lnTo>
                  <a:lnTo>
                    <a:pt x="34150" y="18679"/>
                  </a:lnTo>
                  <a:lnTo>
                    <a:pt x="34339" y="18019"/>
                  </a:lnTo>
                  <a:lnTo>
                    <a:pt x="34433" y="18113"/>
                  </a:lnTo>
                  <a:lnTo>
                    <a:pt x="34528" y="18019"/>
                  </a:lnTo>
                  <a:lnTo>
                    <a:pt x="34622" y="17736"/>
                  </a:lnTo>
                  <a:lnTo>
                    <a:pt x="34716" y="17642"/>
                  </a:lnTo>
                  <a:lnTo>
                    <a:pt x="34905" y="17359"/>
                  </a:lnTo>
                  <a:lnTo>
                    <a:pt x="35282" y="16887"/>
                  </a:lnTo>
                  <a:lnTo>
                    <a:pt x="35282" y="16981"/>
                  </a:lnTo>
                  <a:lnTo>
                    <a:pt x="35282" y="17076"/>
                  </a:lnTo>
                  <a:lnTo>
                    <a:pt x="35282" y="17170"/>
                  </a:lnTo>
                  <a:lnTo>
                    <a:pt x="35377" y="17170"/>
                  </a:lnTo>
                  <a:lnTo>
                    <a:pt x="35565" y="16510"/>
                  </a:lnTo>
                  <a:lnTo>
                    <a:pt x="35754" y="16132"/>
                  </a:lnTo>
                  <a:lnTo>
                    <a:pt x="35943" y="15755"/>
                  </a:lnTo>
                  <a:lnTo>
                    <a:pt x="36226" y="15189"/>
                  </a:lnTo>
                  <a:lnTo>
                    <a:pt x="36698" y="14340"/>
                  </a:lnTo>
                  <a:lnTo>
                    <a:pt x="37075" y="13114"/>
                  </a:lnTo>
                  <a:lnTo>
                    <a:pt x="37358" y="12359"/>
                  </a:lnTo>
                  <a:lnTo>
                    <a:pt x="37452" y="12170"/>
                  </a:lnTo>
                  <a:lnTo>
                    <a:pt x="37641" y="11887"/>
                  </a:lnTo>
                  <a:lnTo>
                    <a:pt x="37641" y="11982"/>
                  </a:lnTo>
                  <a:lnTo>
                    <a:pt x="37641" y="12076"/>
                  </a:lnTo>
                  <a:lnTo>
                    <a:pt x="37735" y="11604"/>
                  </a:lnTo>
                  <a:lnTo>
                    <a:pt x="37547" y="11699"/>
                  </a:lnTo>
                  <a:lnTo>
                    <a:pt x="37452" y="11416"/>
                  </a:lnTo>
                  <a:lnTo>
                    <a:pt x="37547" y="11416"/>
                  </a:lnTo>
                  <a:lnTo>
                    <a:pt x="37641" y="11321"/>
                  </a:lnTo>
                  <a:lnTo>
                    <a:pt x="37735" y="11321"/>
                  </a:lnTo>
                  <a:lnTo>
                    <a:pt x="37735" y="11227"/>
                  </a:lnTo>
                  <a:lnTo>
                    <a:pt x="37641" y="10944"/>
                  </a:lnTo>
                  <a:lnTo>
                    <a:pt x="37735" y="10472"/>
                  </a:lnTo>
                  <a:lnTo>
                    <a:pt x="37924" y="10661"/>
                  </a:lnTo>
                  <a:lnTo>
                    <a:pt x="37830" y="10378"/>
                  </a:lnTo>
                  <a:lnTo>
                    <a:pt x="37924" y="10095"/>
                  </a:lnTo>
                  <a:lnTo>
                    <a:pt x="37924" y="10283"/>
                  </a:lnTo>
                  <a:lnTo>
                    <a:pt x="38018" y="10283"/>
                  </a:lnTo>
                  <a:lnTo>
                    <a:pt x="38207" y="9906"/>
                  </a:lnTo>
                  <a:lnTo>
                    <a:pt x="38301" y="9812"/>
                  </a:lnTo>
                  <a:lnTo>
                    <a:pt x="38113" y="9623"/>
                  </a:lnTo>
                  <a:lnTo>
                    <a:pt x="38113" y="9434"/>
                  </a:lnTo>
                  <a:lnTo>
                    <a:pt x="38113" y="9246"/>
                  </a:lnTo>
                  <a:lnTo>
                    <a:pt x="38018" y="8963"/>
                  </a:lnTo>
                  <a:lnTo>
                    <a:pt x="38207" y="9151"/>
                  </a:lnTo>
                  <a:lnTo>
                    <a:pt x="38301" y="9057"/>
                  </a:lnTo>
                  <a:lnTo>
                    <a:pt x="38490" y="8680"/>
                  </a:lnTo>
                  <a:lnTo>
                    <a:pt x="38679" y="8302"/>
                  </a:lnTo>
                  <a:lnTo>
                    <a:pt x="38490" y="8302"/>
                  </a:lnTo>
                  <a:lnTo>
                    <a:pt x="38490" y="8114"/>
                  </a:lnTo>
                  <a:lnTo>
                    <a:pt x="38490" y="7831"/>
                  </a:lnTo>
                  <a:lnTo>
                    <a:pt x="38584" y="7642"/>
                  </a:lnTo>
                  <a:lnTo>
                    <a:pt x="38584" y="7359"/>
                  </a:lnTo>
                  <a:lnTo>
                    <a:pt x="38396" y="6793"/>
                  </a:lnTo>
                  <a:lnTo>
                    <a:pt x="38207" y="6321"/>
                  </a:lnTo>
                  <a:lnTo>
                    <a:pt x="38301" y="6321"/>
                  </a:lnTo>
                  <a:lnTo>
                    <a:pt x="38396" y="6416"/>
                  </a:lnTo>
                  <a:lnTo>
                    <a:pt x="38396" y="6133"/>
                  </a:lnTo>
                  <a:lnTo>
                    <a:pt x="38490" y="5850"/>
                  </a:lnTo>
                  <a:lnTo>
                    <a:pt x="38490" y="5567"/>
                  </a:lnTo>
                  <a:lnTo>
                    <a:pt x="38584" y="5567"/>
                  </a:lnTo>
                  <a:lnTo>
                    <a:pt x="38679" y="5661"/>
                  </a:lnTo>
                  <a:lnTo>
                    <a:pt x="38490" y="5189"/>
                  </a:lnTo>
                  <a:lnTo>
                    <a:pt x="38679" y="5284"/>
                  </a:lnTo>
                  <a:lnTo>
                    <a:pt x="38584" y="5001"/>
                  </a:lnTo>
                  <a:lnTo>
                    <a:pt x="38490" y="5095"/>
                  </a:lnTo>
                  <a:lnTo>
                    <a:pt x="38396" y="5095"/>
                  </a:lnTo>
                  <a:lnTo>
                    <a:pt x="38396" y="5001"/>
                  </a:lnTo>
                  <a:lnTo>
                    <a:pt x="38301" y="5095"/>
                  </a:lnTo>
                  <a:lnTo>
                    <a:pt x="38207" y="5189"/>
                  </a:lnTo>
                  <a:lnTo>
                    <a:pt x="38301" y="5378"/>
                  </a:lnTo>
                  <a:lnTo>
                    <a:pt x="38396" y="5755"/>
                  </a:lnTo>
                  <a:lnTo>
                    <a:pt x="38396" y="5755"/>
                  </a:lnTo>
                  <a:lnTo>
                    <a:pt x="38207" y="5661"/>
                  </a:lnTo>
                  <a:lnTo>
                    <a:pt x="38396" y="5944"/>
                  </a:lnTo>
                  <a:lnTo>
                    <a:pt x="38207" y="6038"/>
                  </a:lnTo>
                  <a:lnTo>
                    <a:pt x="38113" y="5944"/>
                  </a:lnTo>
                  <a:lnTo>
                    <a:pt x="38113" y="6038"/>
                  </a:lnTo>
                  <a:lnTo>
                    <a:pt x="38113" y="6133"/>
                  </a:lnTo>
                  <a:lnTo>
                    <a:pt x="38113" y="6416"/>
                  </a:lnTo>
                  <a:lnTo>
                    <a:pt x="38018" y="6416"/>
                  </a:lnTo>
                  <a:lnTo>
                    <a:pt x="38018" y="6887"/>
                  </a:lnTo>
                  <a:lnTo>
                    <a:pt x="38018" y="7076"/>
                  </a:lnTo>
                  <a:lnTo>
                    <a:pt x="38113" y="7170"/>
                  </a:lnTo>
                  <a:lnTo>
                    <a:pt x="38207" y="7170"/>
                  </a:lnTo>
                  <a:lnTo>
                    <a:pt x="38301" y="7359"/>
                  </a:lnTo>
                  <a:lnTo>
                    <a:pt x="37830" y="7548"/>
                  </a:lnTo>
                  <a:lnTo>
                    <a:pt x="38018" y="7642"/>
                  </a:lnTo>
                  <a:lnTo>
                    <a:pt x="38113" y="8019"/>
                  </a:lnTo>
                  <a:lnTo>
                    <a:pt x="38113" y="8302"/>
                  </a:lnTo>
                  <a:lnTo>
                    <a:pt x="38018" y="8397"/>
                  </a:lnTo>
                  <a:lnTo>
                    <a:pt x="37830" y="8397"/>
                  </a:lnTo>
                  <a:lnTo>
                    <a:pt x="37924" y="8585"/>
                  </a:lnTo>
                  <a:lnTo>
                    <a:pt x="38018" y="8774"/>
                  </a:lnTo>
                  <a:lnTo>
                    <a:pt x="37924" y="8963"/>
                  </a:lnTo>
                  <a:lnTo>
                    <a:pt x="37830" y="8774"/>
                  </a:lnTo>
                  <a:lnTo>
                    <a:pt x="37641" y="8868"/>
                  </a:lnTo>
                  <a:lnTo>
                    <a:pt x="37735" y="8963"/>
                  </a:lnTo>
                  <a:lnTo>
                    <a:pt x="37735" y="9246"/>
                  </a:lnTo>
                  <a:lnTo>
                    <a:pt x="37641" y="9812"/>
                  </a:lnTo>
                  <a:lnTo>
                    <a:pt x="37358" y="10378"/>
                  </a:lnTo>
                  <a:lnTo>
                    <a:pt x="37169" y="10755"/>
                  </a:lnTo>
                  <a:lnTo>
                    <a:pt x="37358" y="11038"/>
                  </a:lnTo>
                  <a:lnTo>
                    <a:pt x="37264" y="11321"/>
                  </a:lnTo>
                  <a:lnTo>
                    <a:pt x="37075" y="11227"/>
                  </a:lnTo>
                  <a:lnTo>
                    <a:pt x="37075" y="11321"/>
                  </a:lnTo>
                  <a:lnTo>
                    <a:pt x="37075" y="11604"/>
                  </a:lnTo>
                  <a:lnTo>
                    <a:pt x="36981" y="11510"/>
                  </a:lnTo>
                  <a:lnTo>
                    <a:pt x="36886" y="11887"/>
                  </a:lnTo>
                  <a:lnTo>
                    <a:pt x="36792" y="12265"/>
                  </a:lnTo>
                  <a:lnTo>
                    <a:pt x="36886" y="12359"/>
                  </a:lnTo>
                  <a:lnTo>
                    <a:pt x="37169" y="12359"/>
                  </a:lnTo>
                  <a:lnTo>
                    <a:pt x="37264" y="12548"/>
                  </a:lnTo>
                  <a:lnTo>
                    <a:pt x="37075" y="12453"/>
                  </a:lnTo>
                  <a:lnTo>
                    <a:pt x="36981" y="12548"/>
                  </a:lnTo>
                  <a:lnTo>
                    <a:pt x="36886" y="12359"/>
                  </a:lnTo>
                  <a:lnTo>
                    <a:pt x="36981" y="12642"/>
                  </a:lnTo>
                  <a:lnTo>
                    <a:pt x="36981" y="12642"/>
                  </a:lnTo>
                  <a:lnTo>
                    <a:pt x="36886" y="12548"/>
                  </a:lnTo>
                  <a:lnTo>
                    <a:pt x="36792" y="12453"/>
                  </a:lnTo>
                  <a:lnTo>
                    <a:pt x="36414" y="13114"/>
                  </a:lnTo>
                  <a:lnTo>
                    <a:pt x="36320" y="13491"/>
                  </a:lnTo>
                  <a:lnTo>
                    <a:pt x="36320" y="13868"/>
                  </a:lnTo>
                  <a:lnTo>
                    <a:pt x="35754" y="15095"/>
                  </a:lnTo>
                  <a:lnTo>
                    <a:pt x="35377" y="15755"/>
                  </a:lnTo>
                  <a:lnTo>
                    <a:pt x="34999" y="16227"/>
                  </a:lnTo>
                  <a:lnTo>
                    <a:pt x="34999" y="16038"/>
                  </a:lnTo>
                  <a:lnTo>
                    <a:pt x="34716" y="16321"/>
                  </a:lnTo>
                  <a:lnTo>
                    <a:pt x="34528" y="16698"/>
                  </a:lnTo>
                  <a:lnTo>
                    <a:pt x="34528" y="16698"/>
                  </a:lnTo>
                  <a:lnTo>
                    <a:pt x="34716" y="16604"/>
                  </a:lnTo>
                  <a:lnTo>
                    <a:pt x="34150" y="17170"/>
                  </a:lnTo>
                  <a:lnTo>
                    <a:pt x="33584" y="17736"/>
                  </a:lnTo>
                  <a:lnTo>
                    <a:pt x="33679" y="17830"/>
                  </a:lnTo>
                  <a:lnTo>
                    <a:pt x="33773" y="17736"/>
                  </a:lnTo>
                  <a:lnTo>
                    <a:pt x="33867" y="17736"/>
                  </a:lnTo>
                  <a:lnTo>
                    <a:pt x="33867" y="17830"/>
                  </a:lnTo>
                  <a:lnTo>
                    <a:pt x="33679" y="17925"/>
                  </a:lnTo>
                  <a:lnTo>
                    <a:pt x="33490" y="18019"/>
                  </a:lnTo>
                  <a:lnTo>
                    <a:pt x="33396" y="18113"/>
                  </a:lnTo>
                  <a:lnTo>
                    <a:pt x="33207" y="18208"/>
                  </a:lnTo>
                  <a:lnTo>
                    <a:pt x="33113" y="18585"/>
                  </a:lnTo>
                  <a:lnTo>
                    <a:pt x="33207" y="18679"/>
                  </a:lnTo>
                  <a:lnTo>
                    <a:pt x="33207" y="18774"/>
                  </a:lnTo>
                  <a:lnTo>
                    <a:pt x="33018" y="18963"/>
                  </a:lnTo>
                  <a:lnTo>
                    <a:pt x="32924" y="18963"/>
                  </a:lnTo>
                  <a:lnTo>
                    <a:pt x="32924" y="18868"/>
                  </a:lnTo>
                  <a:lnTo>
                    <a:pt x="32924" y="18679"/>
                  </a:lnTo>
                  <a:lnTo>
                    <a:pt x="32735" y="18868"/>
                  </a:lnTo>
                  <a:lnTo>
                    <a:pt x="32641" y="18963"/>
                  </a:lnTo>
                  <a:lnTo>
                    <a:pt x="32547" y="18963"/>
                  </a:lnTo>
                  <a:lnTo>
                    <a:pt x="32547" y="19057"/>
                  </a:lnTo>
                  <a:lnTo>
                    <a:pt x="32735" y="18963"/>
                  </a:lnTo>
                  <a:lnTo>
                    <a:pt x="32735" y="18963"/>
                  </a:lnTo>
                  <a:lnTo>
                    <a:pt x="32075" y="19717"/>
                  </a:lnTo>
                  <a:lnTo>
                    <a:pt x="31698" y="20000"/>
                  </a:lnTo>
                  <a:lnTo>
                    <a:pt x="31603" y="20000"/>
                  </a:lnTo>
                  <a:lnTo>
                    <a:pt x="31603" y="19906"/>
                  </a:lnTo>
                  <a:lnTo>
                    <a:pt x="31320" y="20095"/>
                  </a:lnTo>
                  <a:lnTo>
                    <a:pt x="31037" y="20283"/>
                  </a:lnTo>
                  <a:lnTo>
                    <a:pt x="31132" y="20095"/>
                  </a:lnTo>
                  <a:lnTo>
                    <a:pt x="30943" y="20283"/>
                  </a:lnTo>
                  <a:lnTo>
                    <a:pt x="31132" y="20378"/>
                  </a:lnTo>
                  <a:lnTo>
                    <a:pt x="31037" y="20661"/>
                  </a:lnTo>
                  <a:lnTo>
                    <a:pt x="30849" y="20849"/>
                  </a:lnTo>
                  <a:lnTo>
                    <a:pt x="30754" y="20944"/>
                  </a:lnTo>
                  <a:lnTo>
                    <a:pt x="30660" y="20849"/>
                  </a:lnTo>
                  <a:lnTo>
                    <a:pt x="30849" y="20755"/>
                  </a:lnTo>
                  <a:lnTo>
                    <a:pt x="30754" y="20755"/>
                  </a:lnTo>
                  <a:lnTo>
                    <a:pt x="30754" y="20661"/>
                  </a:lnTo>
                  <a:lnTo>
                    <a:pt x="30754" y="20566"/>
                  </a:lnTo>
                  <a:lnTo>
                    <a:pt x="30660" y="20661"/>
                  </a:lnTo>
                  <a:lnTo>
                    <a:pt x="30471" y="20849"/>
                  </a:lnTo>
                  <a:lnTo>
                    <a:pt x="30094" y="21038"/>
                  </a:lnTo>
                  <a:lnTo>
                    <a:pt x="30188" y="21038"/>
                  </a:lnTo>
                  <a:lnTo>
                    <a:pt x="30188" y="21227"/>
                  </a:lnTo>
                  <a:lnTo>
                    <a:pt x="29905" y="21604"/>
                  </a:lnTo>
                  <a:lnTo>
                    <a:pt x="30188" y="21415"/>
                  </a:lnTo>
                  <a:lnTo>
                    <a:pt x="29905" y="21793"/>
                  </a:lnTo>
                  <a:lnTo>
                    <a:pt x="29905" y="21698"/>
                  </a:lnTo>
                  <a:lnTo>
                    <a:pt x="29811" y="21793"/>
                  </a:lnTo>
                  <a:lnTo>
                    <a:pt x="29716" y="21887"/>
                  </a:lnTo>
                  <a:lnTo>
                    <a:pt x="29339" y="21981"/>
                  </a:lnTo>
                  <a:lnTo>
                    <a:pt x="28867" y="21981"/>
                  </a:lnTo>
                  <a:lnTo>
                    <a:pt x="28773" y="22076"/>
                  </a:lnTo>
                  <a:lnTo>
                    <a:pt x="28584" y="22170"/>
                  </a:lnTo>
                  <a:lnTo>
                    <a:pt x="28679" y="22264"/>
                  </a:lnTo>
                  <a:lnTo>
                    <a:pt x="28679" y="22453"/>
                  </a:lnTo>
                  <a:lnTo>
                    <a:pt x="28962" y="22076"/>
                  </a:lnTo>
                  <a:lnTo>
                    <a:pt x="28867" y="22453"/>
                  </a:lnTo>
                  <a:lnTo>
                    <a:pt x="29150" y="22264"/>
                  </a:lnTo>
                  <a:lnTo>
                    <a:pt x="29150" y="22359"/>
                  </a:lnTo>
                  <a:lnTo>
                    <a:pt x="28679" y="22642"/>
                  </a:lnTo>
                  <a:lnTo>
                    <a:pt x="28490" y="22547"/>
                  </a:lnTo>
                  <a:lnTo>
                    <a:pt x="28396" y="22453"/>
                  </a:lnTo>
                  <a:lnTo>
                    <a:pt x="28301" y="22453"/>
                  </a:lnTo>
                  <a:lnTo>
                    <a:pt x="28207" y="22547"/>
                  </a:lnTo>
                  <a:lnTo>
                    <a:pt x="27924" y="22736"/>
                  </a:lnTo>
                  <a:lnTo>
                    <a:pt x="27641" y="22925"/>
                  </a:lnTo>
                  <a:lnTo>
                    <a:pt x="27735" y="22925"/>
                  </a:lnTo>
                  <a:lnTo>
                    <a:pt x="26886" y="23491"/>
                  </a:lnTo>
                  <a:lnTo>
                    <a:pt x="26132" y="23962"/>
                  </a:lnTo>
                  <a:lnTo>
                    <a:pt x="26132" y="23774"/>
                  </a:lnTo>
                  <a:lnTo>
                    <a:pt x="26226" y="23585"/>
                  </a:lnTo>
                  <a:lnTo>
                    <a:pt x="25754" y="23868"/>
                  </a:lnTo>
                  <a:lnTo>
                    <a:pt x="25471" y="24151"/>
                  </a:lnTo>
                  <a:lnTo>
                    <a:pt x="25377" y="24245"/>
                  </a:lnTo>
                  <a:lnTo>
                    <a:pt x="25471" y="24340"/>
                  </a:lnTo>
                  <a:lnTo>
                    <a:pt x="25188" y="24245"/>
                  </a:lnTo>
                  <a:lnTo>
                    <a:pt x="24905" y="24245"/>
                  </a:lnTo>
                  <a:lnTo>
                    <a:pt x="24434" y="24340"/>
                  </a:lnTo>
                  <a:lnTo>
                    <a:pt x="23585" y="24811"/>
                  </a:lnTo>
                  <a:lnTo>
                    <a:pt x="23207" y="24906"/>
                  </a:lnTo>
                  <a:lnTo>
                    <a:pt x="22924" y="25000"/>
                  </a:lnTo>
                  <a:lnTo>
                    <a:pt x="22830" y="24906"/>
                  </a:lnTo>
                  <a:lnTo>
                    <a:pt x="22924" y="24811"/>
                  </a:lnTo>
                  <a:lnTo>
                    <a:pt x="22830" y="24717"/>
                  </a:lnTo>
                  <a:lnTo>
                    <a:pt x="21886" y="24717"/>
                  </a:lnTo>
                  <a:lnTo>
                    <a:pt x="21509" y="24906"/>
                  </a:lnTo>
                  <a:lnTo>
                    <a:pt x="21037" y="25189"/>
                  </a:lnTo>
                  <a:lnTo>
                    <a:pt x="20660" y="25283"/>
                  </a:lnTo>
                  <a:lnTo>
                    <a:pt x="20754" y="25189"/>
                  </a:lnTo>
                  <a:lnTo>
                    <a:pt x="20754" y="25094"/>
                  </a:lnTo>
                  <a:lnTo>
                    <a:pt x="20471" y="25283"/>
                  </a:lnTo>
                  <a:lnTo>
                    <a:pt x="20377" y="25377"/>
                  </a:lnTo>
                  <a:lnTo>
                    <a:pt x="20188" y="25094"/>
                  </a:lnTo>
                  <a:lnTo>
                    <a:pt x="20471" y="25094"/>
                  </a:lnTo>
                  <a:lnTo>
                    <a:pt x="20094" y="25000"/>
                  </a:lnTo>
                  <a:lnTo>
                    <a:pt x="19339" y="25094"/>
                  </a:lnTo>
                  <a:lnTo>
                    <a:pt x="18019" y="25377"/>
                  </a:lnTo>
                  <a:lnTo>
                    <a:pt x="18019" y="25377"/>
                  </a:lnTo>
                  <a:lnTo>
                    <a:pt x="18679" y="25000"/>
                  </a:lnTo>
                  <a:lnTo>
                    <a:pt x="18396" y="25000"/>
                  </a:lnTo>
                  <a:lnTo>
                    <a:pt x="18113" y="25094"/>
                  </a:lnTo>
                  <a:lnTo>
                    <a:pt x="17830" y="25094"/>
                  </a:lnTo>
                  <a:lnTo>
                    <a:pt x="17075" y="25000"/>
                  </a:lnTo>
                  <a:lnTo>
                    <a:pt x="15943" y="24717"/>
                  </a:lnTo>
                  <a:lnTo>
                    <a:pt x="15094" y="24623"/>
                  </a:lnTo>
                  <a:lnTo>
                    <a:pt x="14811" y="24528"/>
                  </a:lnTo>
                  <a:lnTo>
                    <a:pt x="14764" y="24481"/>
                  </a:lnTo>
                  <a:lnTo>
                    <a:pt x="14764" y="24481"/>
                  </a:lnTo>
                  <a:lnTo>
                    <a:pt x="14717" y="24528"/>
                  </a:lnTo>
                  <a:lnTo>
                    <a:pt x="14339" y="24340"/>
                  </a:lnTo>
                  <a:lnTo>
                    <a:pt x="13868" y="24057"/>
                  </a:lnTo>
                  <a:lnTo>
                    <a:pt x="13868" y="24057"/>
                  </a:lnTo>
                  <a:lnTo>
                    <a:pt x="14056" y="24245"/>
                  </a:lnTo>
                  <a:lnTo>
                    <a:pt x="13868" y="24245"/>
                  </a:lnTo>
                  <a:lnTo>
                    <a:pt x="13679" y="24151"/>
                  </a:lnTo>
                  <a:lnTo>
                    <a:pt x="13585" y="23962"/>
                  </a:lnTo>
                  <a:lnTo>
                    <a:pt x="13396" y="23962"/>
                  </a:lnTo>
                  <a:lnTo>
                    <a:pt x="13490" y="23868"/>
                  </a:lnTo>
                  <a:lnTo>
                    <a:pt x="12924" y="23868"/>
                  </a:lnTo>
                  <a:lnTo>
                    <a:pt x="12170" y="23679"/>
                  </a:lnTo>
                  <a:lnTo>
                    <a:pt x="11509" y="23491"/>
                  </a:lnTo>
                  <a:lnTo>
                    <a:pt x="11226" y="23302"/>
                  </a:lnTo>
                  <a:lnTo>
                    <a:pt x="11132" y="23113"/>
                  </a:lnTo>
                  <a:lnTo>
                    <a:pt x="10755" y="23113"/>
                  </a:lnTo>
                  <a:lnTo>
                    <a:pt x="10472" y="22925"/>
                  </a:lnTo>
                  <a:lnTo>
                    <a:pt x="10566" y="22925"/>
                  </a:lnTo>
                  <a:lnTo>
                    <a:pt x="10094" y="22736"/>
                  </a:lnTo>
                  <a:lnTo>
                    <a:pt x="9717" y="22642"/>
                  </a:lnTo>
                  <a:lnTo>
                    <a:pt x="9339" y="22642"/>
                  </a:lnTo>
                  <a:lnTo>
                    <a:pt x="9339" y="22453"/>
                  </a:lnTo>
                  <a:lnTo>
                    <a:pt x="9339" y="22264"/>
                  </a:lnTo>
                  <a:lnTo>
                    <a:pt x="9056" y="21981"/>
                  </a:lnTo>
                  <a:lnTo>
                    <a:pt x="7924" y="21321"/>
                  </a:lnTo>
                  <a:lnTo>
                    <a:pt x="7453" y="21038"/>
                  </a:lnTo>
                  <a:lnTo>
                    <a:pt x="6887" y="20566"/>
                  </a:lnTo>
                  <a:lnTo>
                    <a:pt x="6132" y="19906"/>
                  </a:lnTo>
                  <a:lnTo>
                    <a:pt x="5755" y="19717"/>
                  </a:lnTo>
                  <a:lnTo>
                    <a:pt x="5660" y="19623"/>
                  </a:lnTo>
                  <a:lnTo>
                    <a:pt x="5472" y="19623"/>
                  </a:lnTo>
                  <a:lnTo>
                    <a:pt x="5283" y="19246"/>
                  </a:lnTo>
                  <a:lnTo>
                    <a:pt x="4906" y="18774"/>
                  </a:lnTo>
                  <a:lnTo>
                    <a:pt x="4528" y="18302"/>
                  </a:lnTo>
                  <a:lnTo>
                    <a:pt x="4151" y="18019"/>
                  </a:lnTo>
                  <a:lnTo>
                    <a:pt x="4151" y="17736"/>
                  </a:lnTo>
                  <a:lnTo>
                    <a:pt x="4057" y="17547"/>
                  </a:lnTo>
                  <a:lnTo>
                    <a:pt x="3679" y="17076"/>
                  </a:lnTo>
                  <a:lnTo>
                    <a:pt x="3868" y="17076"/>
                  </a:lnTo>
                  <a:lnTo>
                    <a:pt x="3113" y="16887"/>
                  </a:lnTo>
                  <a:lnTo>
                    <a:pt x="3207" y="16604"/>
                  </a:lnTo>
                  <a:lnTo>
                    <a:pt x="3113" y="16227"/>
                  </a:lnTo>
                  <a:lnTo>
                    <a:pt x="2924" y="15849"/>
                  </a:lnTo>
                  <a:lnTo>
                    <a:pt x="2641" y="15661"/>
                  </a:lnTo>
                  <a:lnTo>
                    <a:pt x="2736" y="15566"/>
                  </a:lnTo>
                  <a:lnTo>
                    <a:pt x="2641" y="15472"/>
                  </a:lnTo>
                  <a:lnTo>
                    <a:pt x="2453" y="15095"/>
                  </a:lnTo>
                  <a:lnTo>
                    <a:pt x="1981" y="14529"/>
                  </a:lnTo>
                  <a:lnTo>
                    <a:pt x="2170" y="14434"/>
                  </a:lnTo>
                  <a:lnTo>
                    <a:pt x="1981" y="14340"/>
                  </a:lnTo>
                  <a:lnTo>
                    <a:pt x="1887" y="14246"/>
                  </a:lnTo>
                  <a:lnTo>
                    <a:pt x="1792" y="14151"/>
                  </a:lnTo>
                  <a:lnTo>
                    <a:pt x="1604" y="13680"/>
                  </a:lnTo>
                  <a:lnTo>
                    <a:pt x="1698" y="13774"/>
                  </a:lnTo>
                  <a:lnTo>
                    <a:pt x="1698" y="13774"/>
                  </a:lnTo>
                  <a:lnTo>
                    <a:pt x="1509" y="13302"/>
                  </a:lnTo>
                  <a:lnTo>
                    <a:pt x="1321" y="12831"/>
                  </a:lnTo>
                  <a:lnTo>
                    <a:pt x="1226" y="12453"/>
                  </a:lnTo>
                  <a:lnTo>
                    <a:pt x="1226" y="12170"/>
                  </a:lnTo>
                  <a:lnTo>
                    <a:pt x="1321" y="11982"/>
                  </a:lnTo>
                  <a:lnTo>
                    <a:pt x="1415" y="12453"/>
                  </a:lnTo>
                  <a:lnTo>
                    <a:pt x="1509" y="12359"/>
                  </a:lnTo>
                  <a:lnTo>
                    <a:pt x="1792" y="12359"/>
                  </a:lnTo>
                  <a:lnTo>
                    <a:pt x="1604" y="12170"/>
                  </a:lnTo>
                  <a:lnTo>
                    <a:pt x="1604" y="11887"/>
                  </a:lnTo>
                  <a:lnTo>
                    <a:pt x="1509" y="11227"/>
                  </a:lnTo>
                  <a:lnTo>
                    <a:pt x="1415" y="11132"/>
                  </a:lnTo>
                  <a:lnTo>
                    <a:pt x="1415" y="10944"/>
                  </a:lnTo>
                  <a:lnTo>
                    <a:pt x="1321" y="10849"/>
                  </a:lnTo>
                  <a:lnTo>
                    <a:pt x="1226" y="10849"/>
                  </a:lnTo>
                  <a:lnTo>
                    <a:pt x="1226" y="11038"/>
                  </a:lnTo>
                  <a:lnTo>
                    <a:pt x="1321" y="11321"/>
                  </a:lnTo>
                  <a:lnTo>
                    <a:pt x="1132" y="11227"/>
                  </a:lnTo>
                  <a:lnTo>
                    <a:pt x="1132" y="11132"/>
                  </a:lnTo>
                  <a:lnTo>
                    <a:pt x="1132" y="11038"/>
                  </a:lnTo>
                  <a:lnTo>
                    <a:pt x="943" y="10849"/>
                  </a:lnTo>
                  <a:lnTo>
                    <a:pt x="1038" y="10661"/>
                  </a:lnTo>
                  <a:lnTo>
                    <a:pt x="1132" y="10378"/>
                  </a:lnTo>
                  <a:lnTo>
                    <a:pt x="1226" y="9812"/>
                  </a:lnTo>
                  <a:lnTo>
                    <a:pt x="1132" y="9340"/>
                  </a:lnTo>
                  <a:lnTo>
                    <a:pt x="1132" y="9151"/>
                  </a:lnTo>
                  <a:lnTo>
                    <a:pt x="1226" y="9057"/>
                  </a:lnTo>
                  <a:lnTo>
                    <a:pt x="1226" y="8491"/>
                  </a:lnTo>
                  <a:lnTo>
                    <a:pt x="1321" y="7831"/>
                  </a:lnTo>
                  <a:lnTo>
                    <a:pt x="1604" y="6416"/>
                  </a:lnTo>
                  <a:lnTo>
                    <a:pt x="1981" y="4906"/>
                  </a:lnTo>
                  <a:lnTo>
                    <a:pt x="2453" y="3302"/>
                  </a:lnTo>
                  <a:lnTo>
                    <a:pt x="2736" y="2359"/>
                  </a:lnTo>
                  <a:lnTo>
                    <a:pt x="2924" y="1887"/>
                  </a:lnTo>
                  <a:lnTo>
                    <a:pt x="3019" y="1416"/>
                  </a:lnTo>
                  <a:lnTo>
                    <a:pt x="3302" y="1133"/>
                  </a:lnTo>
                  <a:lnTo>
                    <a:pt x="3491" y="755"/>
                  </a:lnTo>
                  <a:lnTo>
                    <a:pt x="3585" y="567"/>
                  </a:lnTo>
                  <a:lnTo>
                    <a:pt x="3585" y="472"/>
                  </a:lnTo>
                  <a:lnTo>
                    <a:pt x="3491" y="378"/>
                  </a:lnTo>
                  <a:lnTo>
                    <a:pt x="3302" y="284"/>
                  </a:lnTo>
                  <a:lnTo>
                    <a:pt x="3207" y="95"/>
                  </a:lnTo>
                  <a:lnTo>
                    <a:pt x="3113" y="1"/>
                  </a:lnTo>
                  <a:close/>
                </a:path>
              </a:pathLst>
            </a:custGeom>
            <a:ln/>
          </p:spPr>
          <p:style>
            <a:lnRef idx="0">
              <a:schemeClr val="accent2"/>
            </a:lnRef>
            <a:fillRef idx="3">
              <a:schemeClr val="accent2"/>
            </a:fillRef>
            <a:effectRef idx="3">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0;p11"/>
            <p:cNvSpPr/>
            <p:nvPr/>
          </p:nvSpPr>
          <p:spPr>
            <a:xfrm>
              <a:off x="1091875" y="1951850"/>
              <a:ext cx="188700" cy="136800"/>
            </a:xfrm>
            <a:custGeom>
              <a:avLst/>
              <a:gdLst/>
              <a:ahLst/>
              <a:cxnLst/>
              <a:rect l="l" t="t" r="r" b="b"/>
              <a:pathLst>
                <a:path w="7548" h="5472" extrusionOk="0">
                  <a:moveTo>
                    <a:pt x="5000" y="0"/>
                  </a:moveTo>
                  <a:lnTo>
                    <a:pt x="4812" y="95"/>
                  </a:lnTo>
                  <a:lnTo>
                    <a:pt x="4717" y="95"/>
                  </a:lnTo>
                  <a:lnTo>
                    <a:pt x="4340" y="472"/>
                  </a:lnTo>
                  <a:lnTo>
                    <a:pt x="4057" y="566"/>
                  </a:lnTo>
                  <a:lnTo>
                    <a:pt x="3774" y="566"/>
                  </a:lnTo>
                  <a:lnTo>
                    <a:pt x="3397" y="378"/>
                  </a:lnTo>
                  <a:lnTo>
                    <a:pt x="3208" y="944"/>
                  </a:lnTo>
                  <a:lnTo>
                    <a:pt x="2548" y="1887"/>
                  </a:lnTo>
                  <a:lnTo>
                    <a:pt x="2170" y="2359"/>
                  </a:lnTo>
                  <a:lnTo>
                    <a:pt x="1793" y="2736"/>
                  </a:lnTo>
                  <a:lnTo>
                    <a:pt x="1415" y="2925"/>
                  </a:lnTo>
                  <a:lnTo>
                    <a:pt x="1321" y="2925"/>
                  </a:lnTo>
                  <a:lnTo>
                    <a:pt x="1227" y="2831"/>
                  </a:lnTo>
                  <a:lnTo>
                    <a:pt x="1321" y="3114"/>
                  </a:lnTo>
                  <a:lnTo>
                    <a:pt x="1132" y="3114"/>
                  </a:lnTo>
                  <a:lnTo>
                    <a:pt x="1227" y="3302"/>
                  </a:lnTo>
                  <a:lnTo>
                    <a:pt x="1227" y="3208"/>
                  </a:lnTo>
                  <a:lnTo>
                    <a:pt x="1321" y="3302"/>
                  </a:lnTo>
                  <a:lnTo>
                    <a:pt x="1510" y="3491"/>
                  </a:lnTo>
                  <a:lnTo>
                    <a:pt x="1321" y="3397"/>
                  </a:lnTo>
                  <a:lnTo>
                    <a:pt x="1132" y="3491"/>
                  </a:lnTo>
                  <a:lnTo>
                    <a:pt x="755" y="3963"/>
                  </a:lnTo>
                  <a:lnTo>
                    <a:pt x="472" y="4529"/>
                  </a:lnTo>
                  <a:lnTo>
                    <a:pt x="283" y="4623"/>
                  </a:lnTo>
                  <a:lnTo>
                    <a:pt x="0" y="4623"/>
                  </a:lnTo>
                  <a:lnTo>
                    <a:pt x="378" y="5095"/>
                  </a:lnTo>
                  <a:lnTo>
                    <a:pt x="944" y="5472"/>
                  </a:lnTo>
                  <a:lnTo>
                    <a:pt x="849" y="5378"/>
                  </a:lnTo>
                  <a:lnTo>
                    <a:pt x="944" y="5283"/>
                  </a:lnTo>
                  <a:lnTo>
                    <a:pt x="1132" y="5189"/>
                  </a:lnTo>
                  <a:lnTo>
                    <a:pt x="1321" y="5000"/>
                  </a:lnTo>
                  <a:lnTo>
                    <a:pt x="1321" y="4812"/>
                  </a:lnTo>
                  <a:lnTo>
                    <a:pt x="1227" y="4623"/>
                  </a:lnTo>
                  <a:lnTo>
                    <a:pt x="1227" y="4623"/>
                  </a:lnTo>
                  <a:lnTo>
                    <a:pt x="1510" y="4812"/>
                  </a:lnTo>
                  <a:lnTo>
                    <a:pt x="1415" y="4717"/>
                  </a:lnTo>
                  <a:lnTo>
                    <a:pt x="1415" y="4717"/>
                  </a:lnTo>
                  <a:lnTo>
                    <a:pt x="1604" y="4812"/>
                  </a:lnTo>
                  <a:lnTo>
                    <a:pt x="1698" y="4906"/>
                  </a:lnTo>
                  <a:lnTo>
                    <a:pt x="1604" y="4717"/>
                  </a:lnTo>
                  <a:lnTo>
                    <a:pt x="1415" y="4151"/>
                  </a:lnTo>
                  <a:lnTo>
                    <a:pt x="1510" y="4340"/>
                  </a:lnTo>
                  <a:lnTo>
                    <a:pt x="1887" y="4529"/>
                  </a:lnTo>
                  <a:lnTo>
                    <a:pt x="4812" y="1321"/>
                  </a:lnTo>
                  <a:lnTo>
                    <a:pt x="4812" y="1415"/>
                  </a:lnTo>
                  <a:lnTo>
                    <a:pt x="4812" y="1510"/>
                  </a:lnTo>
                  <a:lnTo>
                    <a:pt x="5095" y="1510"/>
                  </a:lnTo>
                  <a:lnTo>
                    <a:pt x="5000" y="1604"/>
                  </a:lnTo>
                  <a:lnTo>
                    <a:pt x="5000" y="1698"/>
                  </a:lnTo>
                  <a:lnTo>
                    <a:pt x="5189" y="1981"/>
                  </a:lnTo>
                  <a:lnTo>
                    <a:pt x="5472" y="2264"/>
                  </a:lnTo>
                  <a:lnTo>
                    <a:pt x="5661" y="2264"/>
                  </a:lnTo>
                  <a:lnTo>
                    <a:pt x="5944" y="2170"/>
                  </a:lnTo>
                  <a:lnTo>
                    <a:pt x="5661" y="2359"/>
                  </a:lnTo>
                  <a:lnTo>
                    <a:pt x="5566" y="2453"/>
                  </a:lnTo>
                  <a:lnTo>
                    <a:pt x="5566" y="2642"/>
                  </a:lnTo>
                  <a:lnTo>
                    <a:pt x="5661" y="2736"/>
                  </a:lnTo>
                  <a:lnTo>
                    <a:pt x="5944" y="2831"/>
                  </a:lnTo>
                  <a:lnTo>
                    <a:pt x="6132" y="2831"/>
                  </a:lnTo>
                  <a:lnTo>
                    <a:pt x="6227" y="3114"/>
                  </a:lnTo>
                  <a:lnTo>
                    <a:pt x="6415" y="3585"/>
                  </a:lnTo>
                  <a:lnTo>
                    <a:pt x="6698" y="4057"/>
                  </a:lnTo>
                  <a:lnTo>
                    <a:pt x="6887" y="4151"/>
                  </a:lnTo>
                  <a:lnTo>
                    <a:pt x="7076" y="4151"/>
                  </a:lnTo>
                  <a:lnTo>
                    <a:pt x="6887" y="4340"/>
                  </a:lnTo>
                  <a:lnTo>
                    <a:pt x="6793" y="4434"/>
                  </a:lnTo>
                  <a:lnTo>
                    <a:pt x="6887" y="4529"/>
                  </a:lnTo>
                  <a:lnTo>
                    <a:pt x="7076" y="4717"/>
                  </a:lnTo>
                  <a:lnTo>
                    <a:pt x="7453" y="4812"/>
                  </a:lnTo>
                  <a:lnTo>
                    <a:pt x="7264" y="5000"/>
                  </a:lnTo>
                  <a:lnTo>
                    <a:pt x="7076" y="5095"/>
                  </a:lnTo>
                  <a:lnTo>
                    <a:pt x="7359" y="5095"/>
                  </a:lnTo>
                  <a:lnTo>
                    <a:pt x="7547" y="4717"/>
                  </a:lnTo>
                  <a:lnTo>
                    <a:pt x="7453" y="4623"/>
                  </a:lnTo>
                  <a:lnTo>
                    <a:pt x="7264" y="4717"/>
                  </a:lnTo>
                  <a:lnTo>
                    <a:pt x="7453" y="4434"/>
                  </a:lnTo>
                  <a:lnTo>
                    <a:pt x="7453" y="4340"/>
                  </a:lnTo>
                  <a:lnTo>
                    <a:pt x="7453" y="4151"/>
                  </a:lnTo>
                  <a:lnTo>
                    <a:pt x="7170" y="3963"/>
                  </a:lnTo>
                  <a:lnTo>
                    <a:pt x="6793" y="3868"/>
                  </a:lnTo>
                  <a:lnTo>
                    <a:pt x="6981" y="3774"/>
                  </a:lnTo>
                  <a:lnTo>
                    <a:pt x="7264" y="3585"/>
                  </a:lnTo>
                  <a:lnTo>
                    <a:pt x="6981" y="3114"/>
                  </a:lnTo>
                  <a:lnTo>
                    <a:pt x="6698" y="2831"/>
                  </a:lnTo>
                  <a:lnTo>
                    <a:pt x="6415" y="2642"/>
                  </a:lnTo>
                  <a:lnTo>
                    <a:pt x="6604" y="2264"/>
                  </a:lnTo>
                  <a:lnTo>
                    <a:pt x="6887" y="1981"/>
                  </a:lnTo>
                  <a:lnTo>
                    <a:pt x="6415" y="2076"/>
                  </a:lnTo>
                  <a:lnTo>
                    <a:pt x="6604" y="1887"/>
                  </a:lnTo>
                  <a:lnTo>
                    <a:pt x="6227" y="1887"/>
                  </a:lnTo>
                  <a:lnTo>
                    <a:pt x="6415" y="1698"/>
                  </a:lnTo>
                  <a:lnTo>
                    <a:pt x="6510" y="1604"/>
                  </a:lnTo>
                  <a:lnTo>
                    <a:pt x="6510" y="1510"/>
                  </a:lnTo>
                  <a:lnTo>
                    <a:pt x="6227" y="1604"/>
                  </a:lnTo>
                  <a:lnTo>
                    <a:pt x="6132" y="1793"/>
                  </a:lnTo>
                  <a:lnTo>
                    <a:pt x="6132" y="1510"/>
                  </a:lnTo>
                  <a:lnTo>
                    <a:pt x="6038" y="1321"/>
                  </a:lnTo>
                  <a:lnTo>
                    <a:pt x="5755" y="944"/>
                  </a:lnTo>
                  <a:lnTo>
                    <a:pt x="5283" y="566"/>
                  </a:lnTo>
                  <a:lnTo>
                    <a:pt x="5095" y="283"/>
                  </a:lnTo>
                  <a:lnTo>
                    <a:pt x="5000" y="0"/>
                  </a:lnTo>
                  <a:close/>
                </a:path>
              </a:pathLst>
            </a:custGeom>
            <a:ln/>
          </p:spPr>
          <p:style>
            <a:lnRef idx="0">
              <a:schemeClr val="accent2"/>
            </a:lnRef>
            <a:fillRef idx="3">
              <a:schemeClr val="accent2"/>
            </a:fillRef>
            <a:effectRef idx="3">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51;p11"/>
          <p:cNvGrpSpPr/>
          <p:nvPr/>
        </p:nvGrpSpPr>
        <p:grpSpPr>
          <a:xfrm rot="-9269861">
            <a:off x="7241878" y="842271"/>
            <a:ext cx="719467" cy="678979"/>
            <a:chOff x="1145971" y="2199475"/>
            <a:chExt cx="769029" cy="725752"/>
          </a:xfrm>
        </p:grpSpPr>
        <p:sp>
          <p:nvSpPr>
            <p:cNvPr id="18" name="Google Shape;52;p11"/>
            <p:cNvSpPr/>
            <p:nvPr/>
          </p:nvSpPr>
          <p:spPr>
            <a:xfrm>
              <a:off x="1145971" y="2307276"/>
              <a:ext cx="735851" cy="617951"/>
            </a:xfrm>
            <a:custGeom>
              <a:avLst/>
              <a:gdLst/>
              <a:ahLst/>
              <a:cxnLst/>
              <a:rect l="l" t="t" r="r" b="b"/>
              <a:pathLst>
                <a:path w="29434" h="24718" extrusionOk="0">
                  <a:moveTo>
                    <a:pt x="26604" y="13869"/>
                  </a:moveTo>
                  <a:lnTo>
                    <a:pt x="26509" y="13963"/>
                  </a:lnTo>
                  <a:lnTo>
                    <a:pt x="26509" y="14057"/>
                  </a:lnTo>
                  <a:lnTo>
                    <a:pt x="26604" y="14246"/>
                  </a:lnTo>
                  <a:lnTo>
                    <a:pt x="26604" y="13869"/>
                  </a:lnTo>
                  <a:close/>
                  <a:moveTo>
                    <a:pt x="7925" y="23397"/>
                  </a:moveTo>
                  <a:lnTo>
                    <a:pt x="8302" y="23491"/>
                  </a:lnTo>
                  <a:lnTo>
                    <a:pt x="8113" y="23491"/>
                  </a:lnTo>
                  <a:lnTo>
                    <a:pt x="7925" y="23397"/>
                  </a:lnTo>
                  <a:close/>
                  <a:moveTo>
                    <a:pt x="28962" y="1"/>
                  </a:moveTo>
                  <a:lnTo>
                    <a:pt x="28962" y="95"/>
                  </a:lnTo>
                  <a:lnTo>
                    <a:pt x="28774" y="284"/>
                  </a:lnTo>
                  <a:lnTo>
                    <a:pt x="28868" y="284"/>
                  </a:lnTo>
                  <a:lnTo>
                    <a:pt x="28868" y="567"/>
                  </a:lnTo>
                  <a:lnTo>
                    <a:pt x="28679" y="567"/>
                  </a:lnTo>
                  <a:lnTo>
                    <a:pt x="28868" y="661"/>
                  </a:lnTo>
                  <a:lnTo>
                    <a:pt x="28679" y="850"/>
                  </a:lnTo>
                  <a:lnTo>
                    <a:pt x="28679" y="1039"/>
                  </a:lnTo>
                  <a:lnTo>
                    <a:pt x="28585" y="1039"/>
                  </a:lnTo>
                  <a:lnTo>
                    <a:pt x="28491" y="1227"/>
                  </a:lnTo>
                  <a:lnTo>
                    <a:pt x="28679" y="1416"/>
                  </a:lnTo>
                  <a:lnTo>
                    <a:pt x="28962" y="1605"/>
                  </a:lnTo>
                  <a:lnTo>
                    <a:pt x="28585" y="1793"/>
                  </a:lnTo>
                  <a:lnTo>
                    <a:pt x="28868" y="1982"/>
                  </a:lnTo>
                  <a:lnTo>
                    <a:pt x="28962" y="2171"/>
                  </a:lnTo>
                  <a:lnTo>
                    <a:pt x="28868" y="2265"/>
                  </a:lnTo>
                  <a:lnTo>
                    <a:pt x="28774" y="2359"/>
                  </a:lnTo>
                  <a:lnTo>
                    <a:pt x="28868" y="2359"/>
                  </a:lnTo>
                  <a:lnTo>
                    <a:pt x="28774" y="2454"/>
                  </a:lnTo>
                  <a:lnTo>
                    <a:pt x="28868" y="2548"/>
                  </a:lnTo>
                  <a:lnTo>
                    <a:pt x="28868" y="2642"/>
                  </a:lnTo>
                  <a:lnTo>
                    <a:pt x="28585" y="2642"/>
                  </a:lnTo>
                  <a:lnTo>
                    <a:pt x="28679" y="2737"/>
                  </a:lnTo>
                  <a:lnTo>
                    <a:pt x="28774" y="2831"/>
                  </a:lnTo>
                  <a:lnTo>
                    <a:pt x="28774" y="3303"/>
                  </a:lnTo>
                  <a:lnTo>
                    <a:pt x="28679" y="3680"/>
                  </a:lnTo>
                  <a:lnTo>
                    <a:pt x="28585" y="3963"/>
                  </a:lnTo>
                  <a:lnTo>
                    <a:pt x="28774" y="4058"/>
                  </a:lnTo>
                  <a:lnTo>
                    <a:pt x="28774" y="4341"/>
                  </a:lnTo>
                  <a:lnTo>
                    <a:pt x="28585" y="4246"/>
                  </a:lnTo>
                  <a:lnTo>
                    <a:pt x="28585" y="4341"/>
                  </a:lnTo>
                  <a:lnTo>
                    <a:pt x="28679" y="4435"/>
                  </a:lnTo>
                  <a:lnTo>
                    <a:pt x="28491" y="4435"/>
                  </a:lnTo>
                  <a:lnTo>
                    <a:pt x="28585" y="4718"/>
                  </a:lnTo>
                  <a:lnTo>
                    <a:pt x="28491" y="5001"/>
                  </a:lnTo>
                  <a:lnTo>
                    <a:pt x="28774" y="4907"/>
                  </a:lnTo>
                  <a:lnTo>
                    <a:pt x="29057" y="5095"/>
                  </a:lnTo>
                  <a:lnTo>
                    <a:pt x="29057" y="5095"/>
                  </a:lnTo>
                  <a:lnTo>
                    <a:pt x="28774" y="5001"/>
                  </a:lnTo>
                  <a:lnTo>
                    <a:pt x="28679" y="5001"/>
                  </a:lnTo>
                  <a:lnTo>
                    <a:pt x="28774" y="5095"/>
                  </a:lnTo>
                  <a:lnTo>
                    <a:pt x="28585" y="5095"/>
                  </a:lnTo>
                  <a:lnTo>
                    <a:pt x="28396" y="5567"/>
                  </a:lnTo>
                  <a:lnTo>
                    <a:pt x="28396" y="5756"/>
                  </a:lnTo>
                  <a:lnTo>
                    <a:pt x="28585" y="6039"/>
                  </a:lnTo>
                  <a:lnTo>
                    <a:pt x="28396" y="6982"/>
                  </a:lnTo>
                  <a:lnTo>
                    <a:pt x="28302" y="7359"/>
                  </a:lnTo>
                  <a:lnTo>
                    <a:pt x="28113" y="7737"/>
                  </a:lnTo>
                  <a:lnTo>
                    <a:pt x="28113" y="7642"/>
                  </a:lnTo>
                  <a:lnTo>
                    <a:pt x="28113" y="7548"/>
                  </a:lnTo>
                  <a:lnTo>
                    <a:pt x="27830" y="8114"/>
                  </a:lnTo>
                  <a:lnTo>
                    <a:pt x="27830" y="8114"/>
                  </a:lnTo>
                  <a:lnTo>
                    <a:pt x="27924" y="8020"/>
                  </a:lnTo>
                  <a:lnTo>
                    <a:pt x="27453" y="8963"/>
                  </a:lnTo>
                  <a:lnTo>
                    <a:pt x="27736" y="8963"/>
                  </a:lnTo>
                  <a:lnTo>
                    <a:pt x="27547" y="9246"/>
                  </a:lnTo>
                  <a:lnTo>
                    <a:pt x="27547" y="9435"/>
                  </a:lnTo>
                  <a:lnTo>
                    <a:pt x="27641" y="9529"/>
                  </a:lnTo>
                  <a:lnTo>
                    <a:pt x="27641" y="9812"/>
                  </a:lnTo>
                  <a:lnTo>
                    <a:pt x="27547" y="9906"/>
                  </a:lnTo>
                  <a:lnTo>
                    <a:pt x="27453" y="9906"/>
                  </a:lnTo>
                  <a:lnTo>
                    <a:pt x="27358" y="9718"/>
                  </a:lnTo>
                  <a:lnTo>
                    <a:pt x="27264" y="9812"/>
                  </a:lnTo>
                  <a:lnTo>
                    <a:pt x="27075" y="9906"/>
                  </a:lnTo>
                  <a:lnTo>
                    <a:pt x="27170" y="10001"/>
                  </a:lnTo>
                  <a:lnTo>
                    <a:pt x="27075" y="10095"/>
                  </a:lnTo>
                  <a:lnTo>
                    <a:pt x="27075" y="10284"/>
                  </a:lnTo>
                  <a:lnTo>
                    <a:pt x="27170" y="10472"/>
                  </a:lnTo>
                  <a:lnTo>
                    <a:pt x="27170" y="10755"/>
                  </a:lnTo>
                  <a:lnTo>
                    <a:pt x="26792" y="10755"/>
                  </a:lnTo>
                  <a:lnTo>
                    <a:pt x="26698" y="10661"/>
                  </a:lnTo>
                  <a:lnTo>
                    <a:pt x="26698" y="10850"/>
                  </a:lnTo>
                  <a:lnTo>
                    <a:pt x="26604" y="10944"/>
                  </a:lnTo>
                  <a:lnTo>
                    <a:pt x="26415" y="10944"/>
                  </a:lnTo>
                  <a:lnTo>
                    <a:pt x="26415" y="11038"/>
                  </a:lnTo>
                  <a:lnTo>
                    <a:pt x="26509" y="11038"/>
                  </a:lnTo>
                  <a:lnTo>
                    <a:pt x="26604" y="11133"/>
                  </a:lnTo>
                  <a:lnTo>
                    <a:pt x="26604" y="11321"/>
                  </a:lnTo>
                  <a:lnTo>
                    <a:pt x="26604" y="11510"/>
                  </a:lnTo>
                  <a:lnTo>
                    <a:pt x="26509" y="11510"/>
                  </a:lnTo>
                  <a:lnTo>
                    <a:pt x="26509" y="11416"/>
                  </a:lnTo>
                  <a:lnTo>
                    <a:pt x="26415" y="11416"/>
                  </a:lnTo>
                  <a:lnTo>
                    <a:pt x="26415" y="11321"/>
                  </a:lnTo>
                  <a:lnTo>
                    <a:pt x="26321" y="11793"/>
                  </a:lnTo>
                  <a:lnTo>
                    <a:pt x="26226" y="11699"/>
                  </a:lnTo>
                  <a:lnTo>
                    <a:pt x="26132" y="11793"/>
                  </a:lnTo>
                  <a:lnTo>
                    <a:pt x="26226" y="11793"/>
                  </a:lnTo>
                  <a:lnTo>
                    <a:pt x="26321" y="12076"/>
                  </a:lnTo>
                  <a:lnTo>
                    <a:pt x="26415" y="12359"/>
                  </a:lnTo>
                  <a:lnTo>
                    <a:pt x="26038" y="12548"/>
                  </a:lnTo>
                  <a:lnTo>
                    <a:pt x="25755" y="12737"/>
                  </a:lnTo>
                  <a:lnTo>
                    <a:pt x="25660" y="12925"/>
                  </a:lnTo>
                  <a:lnTo>
                    <a:pt x="25755" y="12925"/>
                  </a:lnTo>
                  <a:lnTo>
                    <a:pt x="25755" y="13020"/>
                  </a:lnTo>
                  <a:lnTo>
                    <a:pt x="25849" y="12737"/>
                  </a:lnTo>
                  <a:lnTo>
                    <a:pt x="25943" y="13020"/>
                  </a:lnTo>
                  <a:lnTo>
                    <a:pt x="26038" y="12831"/>
                  </a:lnTo>
                  <a:lnTo>
                    <a:pt x="26132" y="12925"/>
                  </a:lnTo>
                  <a:lnTo>
                    <a:pt x="25943" y="13208"/>
                  </a:lnTo>
                  <a:lnTo>
                    <a:pt x="25660" y="13114"/>
                  </a:lnTo>
                  <a:lnTo>
                    <a:pt x="25472" y="13208"/>
                  </a:lnTo>
                  <a:lnTo>
                    <a:pt x="25377" y="13397"/>
                  </a:lnTo>
                  <a:lnTo>
                    <a:pt x="25283" y="13869"/>
                  </a:lnTo>
                  <a:lnTo>
                    <a:pt x="25189" y="14435"/>
                  </a:lnTo>
                  <a:lnTo>
                    <a:pt x="25094" y="14623"/>
                  </a:lnTo>
                  <a:lnTo>
                    <a:pt x="25000" y="14812"/>
                  </a:lnTo>
                  <a:lnTo>
                    <a:pt x="24906" y="14718"/>
                  </a:lnTo>
                  <a:lnTo>
                    <a:pt x="24811" y="14529"/>
                  </a:lnTo>
                  <a:lnTo>
                    <a:pt x="24717" y="14906"/>
                  </a:lnTo>
                  <a:lnTo>
                    <a:pt x="24717" y="15189"/>
                  </a:lnTo>
                  <a:lnTo>
                    <a:pt x="24717" y="15284"/>
                  </a:lnTo>
                  <a:lnTo>
                    <a:pt x="24811" y="15284"/>
                  </a:lnTo>
                  <a:lnTo>
                    <a:pt x="24528" y="15378"/>
                  </a:lnTo>
                  <a:lnTo>
                    <a:pt x="24340" y="15472"/>
                  </a:lnTo>
                  <a:lnTo>
                    <a:pt x="24057" y="15944"/>
                  </a:lnTo>
                  <a:lnTo>
                    <a:pt x="23962" y="16416"/>
                  </a:lnTo>
                  <a:lnTo>
                    <a:pt x="23774" y="16699"/>
                  </a:lnTo>
                  <a:lnTo>
                    <a:pt x="23396" y="16699"/>
                  </a:lnTo>
                  <a:lnTo>
                    <a:pt x="23208" y="16982"/>
                  </a:lnTo>
                  <a:lnTo>
                    <a:pt x="23019" y="17359"/>
                  </a:lnTo>
                  <a:lnTo>
                    <a:pt x="22830" y="17831"/>
                  </a:lnTo>
                  <a:lnTo>
                    <a:pt x="22830" y="17736"/>
                  </a:lnTo>
                  <a:lnTo>
                    <a:pt x="22736" y="17642"/>
                  </a:lnTo>
                  <a:lnTo>
                    <a:pt x="22736" y="17642"/>
                  </a:lnTo>
                  <a:lnTo>
                    <a:pt x="22830" y="17925"/>
                  </a:lnTo>
                  <a:lnTo>
                    <a:pt x="22453" y="17925"/>
                  </a:lnTo>
                  <a:lnTo>
                    <a:pt x="22547" y="17736"/>
                  </a:lnTo>
                  <a:lnTo>
                    <a:pt x="22453" y="17736"/>
                  </a:lnTo>
                  <a:lnTo>
                    <a:pt x="22359" y="17831"/>
                  </a:lnTo>
                  <a:lnTo>
                    <a:pt x="22264" y="18208"/>
                  </a:lnTo>
                  <a:lnTo>
                    <a:pt x="22170" y="18491"/>
                  </a:lnTo>
                  <a:lnTo>
                    <a:pt x="22076" y="18585"/>
                  </a:lnTo>
                  <a:lnTo>
                    <a:pt x="21887" y="18585"/>
                  </a:lnTo>
                  <a:lnTo>
                    <a:pt x="21698" y="19152"/>
                  </a:lnTo>
                  <a:lnTo>
                    <a:pt x="21604" y="18869"/>
                  </a:lnTo>
                  <a:lnTo>
                    <a:pt x="21604" y="19057"/>
                  </a:lnTo>
                  <a:lnTo>
                    <a:pt x="21415" y="19152"/>
                  </a:lnTo>
                  <a:lnTo>
                    <a:pt x="20943" y="19529"/>
                  </a:lnTo>
                  <a:lnTo>
                    <a:pt x="20377" y="19812"/>
                  </a:lnTo>
                  <a:lnTo>
                    <a:pt x="19906" y="20095"/>
                  </a:lnTo>
                  <a:lnTo>
                    <a:pt x="20094" y="20189"/>
                  </a:lnTo>
                  <a:lnTo>
                    <a:pt x="20189" y="20284"/>
                  </a:lnTo>
                  <a:lnTo>
                    <a:pt x="19906" y="20378"/>
                  </a:lnTo>
                  <a:lnTo>
                    <a:pt x="19906" y="20284"/>
                  </a:lnTo>
                  <a:lnTo>
                    <a:pt x="19811" y="20189"/>
                  </a:lnTo>
                  <a:lnTo>
                    <a:pt x="19811" y="20284"/>
                  </a:lnTo>
                  <a:lnTo>
                    <a:pt x="19811" y="20378"/>
                  </a:lnTo>
                  <a:lnTo>
                    <a:pt x="19245" y="20284"/>
                  </a:lnTo>
                  <a:lnTo>
                    <a:pt x="19340" y="20378"/>
                  </a:lnTo>
                  <a:lnTo>
                    <a:pt x="19245" y="20472"/>
                  </a:lnTo>
                  <a:lnTo>
                    <a:pt x="19434" y="20567"/>
                  </a:lnTo>
                  <a:lnTo>
                    <a:pt x="19340" y="20661"/>
                  </a:lnTo>
                  <a:lnTo>
                    <a:pt x="18962" y="20661"/>
                  </a:lnTo>
                  <a:lnTo>
                    <a:pt x="18585" y="21038"/>
                  </a:lnTo>
                  <a:lnTo>
                    <a:pt x="18113" y="21416"/>
                  </a:lnTo>
                  <a:lnTo>
                    <a:pt x="17736" y="21699"/>
                  </a:lnTo>
                  <a:lnTo>
                    <a:pt x="17359" y="21793"/>
                  </a:lnTo>
                  <a:lnTo>
                    <a:pt x="17076" y="22076"/>
                  </a:lnTo>
                  <a:lnTo>
                    <a:pt x="16793" y="22359"/>
                  </a:lnTo>
                  <a:lnTo>
                    <a:pt x="16698" y="22265"/>
                  </a:lnTo>
                  <a:lnTo>
                    <a:pt x="16604" y="22170"/>
                  </a:lnTo>
                  <a:lnTo>
                    <a:pt x="16321" y="22170"/>
                  </a:lnTo>
                  <a:lnTo>
                    <a:pt x="15849" y="22453"/>
                  </a:lnTo>
                  <a:lnTo>
                    <a:pt x="14340" y="22831"/>
                  </a:lnTo>
                  <a:lnTo>
                    <a:pt x="14340" y="22925"/>
                  </a:lnTo>
                  <a:lnTo>
                    <a:pt x="14340" y="23019"/>
                  </a:lnTo>
                  <a:lnTo>
                    <a:pt x="14245" y="23114"/>
                  </a:lnTo>
                  <a:lnTo>
                    <a:pt x="14057" y="23019"/>
                  </a:lnTo>
                  <a:lnTo>
                    <a:pt x="13962" y="22925"/>
                  </a:lnTo>
                  <a:lnTo>
                    <a:pt x="13774" y="22925"/>
                  </a:lnTo>
                  <a:lnTo>
                    <a:pt x="13774" y="23208"/>
                  </a:lnTo>
                  <a:lnTo>
                    <a:pt x="13491" y="23114"/>
                  </a:lnTo>
                  <a:lnTo>
                    <a:pt x="13113" y="23114"/>
                  </a:lnTo>
                  <a:lnTo>
                    <a:pt x="12642" y="23208"/>
                  </a:lnTo>
                  <a:lnTo>
                    <a:pt x="12453" y="23302"/>
                  </a:lnTo>
                  <a:lnTo>
                    <a:pt x="12076" y="23208"/>
                  </a:lnTo>
                  <a:lnTo>
                    <a:pt x="11793" y="23114"/>
                  </a:lnTo>
                  <a:lnTo>
                    <a:pt x="11510" y="23585"/>
                  </a:lnTo>
                  <a:lnTo>
                    <a:pt x="11321" y="23397"/>
                  </a:lnTo>
                  <a:lnTo>
                    <a:pt x="11132" y="23302"/>
                  </a:lnTo>
                  <a:lnTo>
                    <a:pt x="10849" y="23302"/>
                  </a:lnTo>
                  <a:lnTo>
                    <a:pt x="10566" y="23397"/>
                  </a:lnTo>
                  <a:lnTo>
                    <a:pt x="10566" y="23302"/>
                  </a:lnTo>
                  <a:lnTo>
                    <a:pt x="10189" y="23302"/>
                  </a:lnTo>
                  <a:lnTo>
                    <a:pt x="9717" y="23491"/>
                  </a:lnTo>
                  <a:lnTo>
                    <a:pt x="9717" y="23302"/>
                  </a:lnTo>
                  <a:lnTo>
                    <a:pt x="9623" y="23491"/>
                  </a:lnTo>
                  <a:lnTo>
                    <a:pt x="9434" y="23680"/>
                  </a:lnTo>
                  <a:lnTo>
                    <a:pt x="9340" y="23585"/>
                  </a:lnTo>
                  <a:lnTo>
                    <a:pt x="9434" y="23585"/>
                  </a:lnTo>
                  <a:lnTo>
                    <a:pt x="9340" y="23491"/>
                  </a:lnTo>
                  <a:lnTo>
                    <a:pt x="9246" y="23491"/>
                  </a:lnTo>
                  <a:lnTo>
                    <a:pt x="9246" y="23585"/>
                  </a:lnTo>
                  <a:lnTo>
                    <a:pt x="9151" y="23491"/>
                  </a:lnTo>
                  <a:lnTo>
                    <a:pt x="8868" y="23680"/>
                  </a:lnTo>
                  <a:lnTo>
                    <a:pt x="8774" y="23680"/>
                  </a:lnTo>
                  <a:lnTo>
                    <a:pt x="8680" y="23491"/>
                  </a:lnTo>
                  <a:lnTo>
                    <a:pt x="8585" y="23585"/>
                  </a:lnTo>
                  <a:lnTo>
                    <a:pt x="8491" y="23585"/>
                  </a:lnTo>
                  <a:lnTo>
                    <a:pt x="8397" y="23491"/>
                  </a:lnTo>
                  <a:lnTo>
                    <a:pt x="8302" y="23491"/>
                  </a:lnTo>
                  <a:lnTo>
                    <a:pt x="8208" y="23302"/>
                  </a:lnTo>
                  <a:lnTo>
                    <a:pt x="8302" y="23114"/>
                  </a:lnTo>
                  <a:lnTo>
                    <a:pt x="8302" y="23114"/>
                  </a:lnTo>
                  <a:lnTo>
                    <a:pt x="8019" y="23208"/>
                  </a:lnTo>
                  <a:lnTo>
                    <a:pt x="7642" y="23208"/>
                  </a:lnTo>
                  <a:lnTo>
                    <a:pt x="7359" y="23302"/>
                  </a:lnTo>
                  <a:lnTo>
                    <a:pt x="7264" y="23302"/>
                  </a:lnTo>
                  <a:lnTo>
                    <a:pt x="7264" y="23397"/>
                  </a:lnTo>
                  <a:lnTo>
                    <a:pt x="7547" y="23397"/>
                  </a:lnTo>
                  <a:lnTo>
                    <a:pt x="7453" y="23491"/>
                  </a:lnTo>
                  <a:lnTo>
                    <a:pt x="7359" y="23491"/>
                  </a:lnTo>
                  <a:lnTo>
                    <a:pt x="7170" y="23680"/>
                  </a:lnTo>
                  <a:lnTo>
                    <a:pt x="6981" y="23397"/>
                  </a:lnTo>
                  <a:lnTo>
                    <a:pt x="6698" y="23208"/>
                  </a:lnTo>
                  <a:lnTo>
                    <a:pt x="6604" y="23114"/>
                  </a:lnTo>
                  <a:lnTo>
                    <a:pt x="6415" y="23208"/>
                  </a:lnTo>
                  <a:lnTo>
                    <a:pt x="6227" y="23302"/>
                  </a:lnTo>
                  <a:lnTo>
                    <a:pt x="6132" y="23491"/>
                  </a:lnTo>
                  <a:lnTo>
                    <a:pt x="6038" y="23491"/>
                  </a:lnTo>
                  <a:lnTo>
                    <a:pt x="6038" y="23397"/>
                  </a:lnTo>
                  <a:lnTo>
                    <a:pt x="6132" y="23208"/>
                  </a:lnTo>
                  <a:lnTo>
                    <a:pt x="5849" y="23302"/>
                  </a:lnTo>
                  <a:lnTo>
                    <a:pt x="5661" y="23397"/>
                  </a:lnTo>
                  <a:lnTo>
                    <a:pt x="5095" y="23208"/>
                  </a:lnTo>
                  <a:lnTo>
                    <a:pt x="4057" y="23019"/>
                  </a:lnTo>
                  <a:lnTo>
                    <a:pt x="2925" y="22831"/>
                  </a:lnTo>
                  <a:lnTo>
                    <a:pt x="2265" y="22831"/>
                  </a:lnTo>
                  <a:lnTo>
                    <a:pt x="2265" y="22642"/>
                  </a:lnTo>
                  <a:lnTo>
                    <a:pt x="1887" y="22642"/>
                  </a:lnTo>
                  <a:lnTo>
                    <a:pt x="1510" y="22548"/>
                  </a:lnTo>
                  <a:lnTo>
                    <a:pt x="944" y="22076"/>
                  </a:lnTo>
                  <a:lnTo>
                    <a:pt x="944" y="21887"/>
                  </a:lnTo>
                  <a:lnTo>
                    <a:pt x="1038" y="21699"/>
                  </a:lnTo>
                  <a:lnTo>
                    <a:pt x="755" y="21699"/>
                  </a:lnTo>
                  <a:lnTo>
                    <a:pt x="472" y="21793"/>
                  </a:lnTo>
                  <a:lnTo>
                    <a:pt x="95" y="22076"/>
                  </a:lnTo>
                  <a:lnTo>
                    <a:pt x="0" y="22265"/>
                  </a:lnTo>
                  <a:lnTo>
                    <a:pt x="0" y="22359"/>
                  </a:lnTo>
                  <a:lnTo>
                    <a:pt x="283" y="22453"/>
                  </a:lnTo>
                  <a:lnTo>
                    <a:pt x="189" y="22548"/>
                  </a:lnTo>
                  <a:lnTo>
                    <a:pt x="95" y="22453"/>
                  </a:lnTo>
                  <a:lnTo>
                    <a:pt x="95" y="22642"/>
                  </a:lnTo>
                  <a:lnTo>
                    <a:pt x="283" y="22642"/>
                  </a:lnTo>
                  <a:lnTo>
                    <a:pt x="566" y="22736"/>
                  </a:lnTo>
                  <a:lnTo>
                    <a:pt x="472" y="22831"/>
                  </a:lnTo>
                  <a:lnTo>
                    <a:pt x="472" y="22925"/>
                  </a:lnTo>
                  <a:lnTo>
                    <a:pt x="661" y="22736"/>
                  </a:lnTo>
                  <a:lnTo>
                    <a:pt x="755" y="22925"/>
                  </a:lnTo>
                  <a:lnTo>
                    <a:pt x="755" y="23019"/>
                  </a:lnTo>
                  <a:lnTo>
                    <a:pt x="661" y="23019"/>
                  </a:lnTo>
                  <a:lnTo>
                    <a:pt x="944" y="23114"/>
                  </a:lnTo>
                  <a:lnTo>
                    <a:pt x="1132" y="23208"/>
                  </a:lnTo>
                  <a:lnTo>
                    <a:pt x="1604" y="23397"/>
                  </a:lnTo>
                  <a:lnTo>
                    <a:pt x="1510" y="23491"/>
                  </a:lnTo>
                  <a:lnTo>
                    <a:pt x="1510" y="23585"/>
                  </a:lnTo>
                  <a:lnTo>
                    <a:pt x="1793" y="23680"/>
                  </a:lnTo>
                  <a:lnTo>
                    <a:pt x="2170" y="23774"/>
                  </a:lnTo>
                  <a:lnTo>
                    <a:pt x="2453" y="23774"/>
                  </a:lnTo>
                  <a:lnTo>
                    <a:pt x="2359" y="23868"/>
                  </a:lnTo>
                  <a:lnTo>
                    <a:pt x="2642" y="24057"/>
                  </a:lnTo>
                  <a:lnTo>
                    <a:pt x="2736" y="23868"/>
                  </a:lnTo>
                  <a:lnTo>
                    <a:pt x="3019" y="23680"/>
                  </a:lnTo>
                  <a:lnTo>
                    <a:pt x="2925" y="23963"/>
                  </a:lnTo>
                  <a:lnTo>
                    <a:pt x="2831" y="24151"/>
                  </a:lnTo>
                  <a:lnTo>
                    <a:pt x="3114" y="23868"/>
                  </a:lnTo>
                  <a:lnTo>
                    <a:pt x="3208" y="24151"/>
                  </a:lnTo>
                  <a:lnTo>
                    <a:pt x="3302" y="23963"/>
                  </a:lnTo>
                  <a:lnTo>
                    <a:pt x="3491" y="24057"/>
                  </a:lnTo>
                  <a:lnTo>
                    <a:pt x="3585" y="24340"/>
                  </a:lnTo>
                  <a:lnTo>
                    <a:pt x="3680" y="24246"/>
                  </a:lnTo>
                  <a:lnTo>
                    <a:pt x="3774" y="24057"/>
                  </a:lnTo>
                  <a:lnTo>
                    <a:pt x="3868" y="24151"/>
                  </a:lnTo>
                  <a:lnTo>
                    <a:pt x="3868" y="24340"/>
                  </a:lnTo>
                  <a:lnTo>
                    <a:pt x="4434" y="24151"/>
                  </a:lnTo>
                  <a:lnTo>
                    <a:pt x="4717" y="24057"/>
                  </a:lnTo>
                  <a:lnTo>
                    <a:pt x="4812" y="24151"/>
                  </a:lnTo>
                  <a:lnTo>
                    <a:pt x="4812" y="23868"/>
                  </a:lnTo>
                  <a:lnTo>
                    <a:pt x="5000" y="23774"/>
                  </a:lnTo>
                  <a:lnTo>
                    <a:pt x="5000" y="23868"/>
                  </a:lnTo>
                  <a:lnTo>
                    <a:pt x="4906" y="24057"/>
                  </a:lnTo>
                  <a:lnTo>
                    <a:pt x="5095" y="23963"/>
                  </a:lnTo>
                  <a:lnTo>
                    <a:pt x="5378" y="23963"/>
                  </a:lnTo>
                  <a:lnTo>
                    <a:pt x="5378" y="24151"/>
                  </a:lnTo>
                  <a:lnTo>
                    <a:pt x="5000" y="24151"/>
                  </a:lnTo>
                  <a:lnTo>
                    <a:pt x="5095" y="24246"/>
                  </a:lnTo>
                  <a:lnTo>
                    <a:pt x="5000" y="24246"/>
                  </a:lnTo>
                  <a:lnTo>
                    <a:pt x="5000" y="24434"/>
                  </a:lnTo>
                  <a:lnTo>
                    <a:pt x="5378" y="24434"/>
                  </a:lnTo>
                  <a:lnTo>
                    <a:pt x="5566" y="24246"/>
                  </a:lnTo>
                  <a:lnTo>
                    <a:pt x="5944" y="24340"/>
                  </a:lnTo>
                  <a:lnTo>
                    <a:pt x="6415" y="24340"/>
                  </a:lnTo>
                  <a:lnTo>
                    <a:pt x="6321" y="24434"/>
                  </a:lnTo>
                  <a:lnTo>
                    <a:pt x="6510" y="24434"/>
                  </a:lnTo>
                  <a:lnTo>
                    <a:pt x="6604" y="24340"/>
                  </a:lnTo>
                  <a:lnTo>
                    <a:pt x="6604" y="24246"/>
                  </a:lnTo>
                  <a:lnTo>
                    <a:pt x="6793" y="24340"/>
                  </a:lnTo>
                  <a:lnTo>
                    <a:pt x="6604" y="24434"/>
                  </a:lnTo>
                  <a:lnTo>
                    <a:pt x="6793" y="24434"/>
                  </a:lnTo>
                  <a:lnTo>
                    <a:pt x="6887" y="24340"/>
                  </a:lnTo>
                  <a:lnTo>
                    <a:pt x="6981" y="24434"/>
                  </a:lnTo>
                  <a:lnTo>
                    <a:pt x="7264" y="24434"/>
                  </a:lnTo>
                  <a:lnTo>
                    <a:pt x="7925" y="24623"/>
                  </a:lnTo>
                  <a:lnTo>
                    <a:pt x="8680" y="24623"/>
                  </a:lnTo>
                  <a:lnTo>
                    <a:pt x="9057" y="24529"/>
                  </a:lnTo>
                  <a:lnTo>
                    <a:pt x="9529" y="24529"/>
                  </a:lnTo>
                  <a:lnTo>
                    <a:pt x="10000" y="24623"/>
                  </a:lnTo>
                  <a:lnTo>
                    <a:pt x="10566" y="24717"/>
                  </a:lnTo>
                  <a:lnTo>
                    <a:pt x="11415" y="24623"/>
                  </a:lnTo>
                  <a:lnTo>
                    <a:pt x="12359" y="24529"/>
                  </a:lnTo>
                  <a:lnTo>
                    <a:pt x="12830" y="24340"/>
                  </a:lnTo>
                  <a:lnTo>
                    <a:pt x="12925" y="24529"/>
                  </a:lnTo>
                  <a:lnTo>
                    <a:pt x="13019" y="24340"/>
                  </a:lnTo>
                  <a:lnTo>
                    <a:pt x="13113" y="24529"/>
                  </a:lnTo>
                  <a:lnTo>
                    <a:pt x="13208" y="24434"/>
                  </a:lnTo>
                  <a:lnTo>
                    <a:pt x="13113" y="24340"/>
                  </a:lnTo>
                  <a:lnTo>
                    <a:pt x="13962" y="24340"/>
                  </a:lnTo>
                  <a:lnTo>
                    <a:pt x="13962" y="24434"/>
                  </a:lnTo>
                  <a:lnTo>
                    <a:pt x="13962" y="24529"/>
                  </a:lnTo>
                  <a:lnTo>
                    <a:pt x="14717" y="24246"/>
                  </a:lnTo>
                  <a:lnTo>
                    <a:pt x="15566" y="24057"/>
                  </a:lnTo>
                  <a:lnTo>
                    <a:pt x="15378" y="23963"/>
                  </a:lnTo>
                  <a:lnTo>
                    <a:pt x="15472" y="23868"/>
                  </a:lnTo>
                  <a:lnTo>
                    <a:pt x="15566" y="23963"/>
                  </a:lnTo>
                  <a:lnTo>
                    <a:pt x="15472" y="23774"/>
                  </a:lnTo>
                  <a:lnTo>
                    <a:pt x="15661" y="23868"/>
                  </a:lnTo>
                  <a:lnTo>
                    <a:pt x="15566" y="24057"/>
                  </a:lnTo>
                  <a:lnTo>
                    <a:pt x="16038" y="23963"/>
                  </a:lnTo>
                  <a:lnTo>
                    <a:pt x="16698" y="23680"/>
                  </a:lnTo>
                  <a:lnTo>
                    <a:pt x="17264" y="23397"/>
                  </a:lnTo>
                  <a:lnTo>
                    <a:pt x="17453" y="23208"/>
                  </a:lnTo>
                  <a:lnTo>
                    <a:pt x="17547" y="23019"/>
                  </a:lnTo>
                  <a:lnTo>
                    <a:pt x="17736" y="23114"/>
                  </a:lnTo>
                  <a:lnTo>
                    <a:pt x="17830" y="23114"/>
                  </a:lnTo>
                  <a:lnTo>
                    <a:pt x="18019" y="23019"/>
                  </a:lnTo>
                  <a:lnTo>
                    <a:pt x="18208" y="22736"/>
                  </a:lnTo>
                  <a:lnTo>
                    <a:pt x="18302" y="22548"/>
                  </a:lnTo>
                  <a:lnTo>
                    <a:pt x="18868" y="22359"/>
                  </a:lnTo>
                  <a:lnTo>
                    <a:pt x="19623" y="22076"/>
                  </a:lnTo>
                  <a:lnTo>
                    <a:pt x="20189" y="21699"/>
                  </a:lnTo>
                  <a:lnTo>
                    <a:pt x="20849" y="21227"/>
                  </a:lnTo>
                  <a:lnTo>
                    <a:pt x="21321" y="20755"/>
                  </a:lnTo>
                  <a:lnTo>
                    <a:pt x="21510" y="20472"/>
                  </a:lnTo>
                  <a:lnTo>
                    <a:pt x="22170" y="19906"/>
                  </a:lnTo>
                  <a:lnTo>
                    <a:pt x="22736" y="19435"/>
                  </a:lnTo>
                  <a:lnTo>
                    <a:pt x="23113" y="18963"/>
                  </a:lnTo>
                  <a:lnTo>
                    <a:pt x="23302" y="18585"/>
                  </a:lnTo>
                  <a:lnTo>
                    <a:pt x="23396" y="18774"/>
                  </a:lnTo>
                  <a:lnTo>
                    <a:pt x="23585" y="18397"/>
                  </a:lnTo>
                  <a:lnTo>
                    <a:pt x="23774" y="18114"/>
                  </a:lnTo>
                  <a:lnTo>
                    <a:pt x="24057" y="17736"/>
                  </a:lnTo>
                  <a:lnTo>
                    <a:pt x="24245" y="17453"/>
                  </a:lnTo>
                  <a:lnTo>
                    <a:pt x="24340" y="17453"/>
                  </a:lnTo>
                  <a:lnTo>
                    <a:pt x="24434" y="17359"/>
                  </a:lnTo>
                  <a:lnTo>
                    <a:pt x="24623" y="16982"/>
                  </a:lnTo>
                  <a:lnTo>
                    <a:pt x="25189" y="16227"/>
                  </a:lnTo>
                  <a:lnTo>
                    <a:pt x="25566" y="15661"/>
                  </a:lnTo>
                  <a:lnTo>
                    <a:pt x="25943" y="15189"/>
                  </a:lnTo>
                  <a:lnTo>
                    <a:pt x="26226" y="14529"/>
                  </a:lnTo>
                  <a:lnTo>
                    <a:pt x="26509" y="13680"/>
                  </a:lnTo>
                  <a:lnTo>
                    <a:pt x="26604" y="13869"/>
                  </a:lnTo>
                  <a:lnTo>
                    <a:pt x="26604" y="13586"/>
                  </a:lnTo>
                  <a:lnTo>
                    <a:pt x="26698" y="13303"/>
                  </a:lnTo>
                  <a:lnTo>
                    <a:pt x="26792" y="13303"/>
                  </a:lnTo>
                  <a:lnTo>
                    <a:pt x="26887" y="13397"/>
                  </a:lnTo>
                  <a:lnTo>
                    <a:pt x="27170" y="12831"/>
                  </a:lnTo>
                  <a:lnTo>
                    <a:pt x="27264" y="12548"/>
                  </a:lnTo>
                  <a:lnTo>
                    <a:pt x="27264" y="12454"/>
                  </a:lnTo>
                  <a:lnTo>
                    <a:pt x="26981" y="12076"/>
                  </a:lnTo>
                  <a:lnTo>
                    <a:pt x="27075" y="12171"/>
                  </a:lnTo>
                  <a:lnTo>
                    <a:pt x="27170" y="12076"/>
                  </a:lnTo>
                  <a:lnTo>
                    <a:pt x="27358" y="12076"/>
                  </a:lnTo>
                  <a:lnTo>
                    <a:pt x="27453" y="12171"/>
                  </a:lnTo>
                  <a:lnTo>
                    <a:pt x="27453" y="11982"/>
                  </a:lnTo>
                  <a:lnTo>
                    <a:pt x="27547" y="11793"/>
                  </a:lnTo>
                  <a:lnTo>
                    <a:pt x="27641" y="11793"/>
                  </a:lnTo>
                  <a:lnTo>
                    <a:pt x="27547" y="11510"/>
                  </a:lnTo>
                  <a:lnTo>
                    <a:pt x="27641" y="11133"/>
                  </a:lnTo>
                  <a:lnTo>
                    <a:pt x="27830" y="10755"/>
                  </a:lnTo>
                  <a:lnTo>
                    <a:pt x="27924" y="10661"/>
                  </a:lnTo>
                  <a:lnTo>
                    <a:pt x="28113" y="10661"/>
                  </a:lnTo>
                  <a:lnTo>
                    <a:pt x="28019" y="10378"/>
                  </a:lnTo>
                  <a:lnTo>
                    <a:pt x="28019" y="10284"/>
                  </a:lnTo>
                  <a:lnTo>
                    <a:pt x="28019" y="10095"/>
                  </a:lnTo>
                  <a:lnTo>
                    <a:pt x="28113" y="10284"/>
                  </a:lnTo>
                  <a:lnTo>
                    <a:pt x="28208" y="10001"/>
                  </a:lnTo>
                  <a:lnTo>
                    <a:pt x="28019" y="10001"/>
                  </a:lnTo>
                  <a:lnTo>
                    <a:pt x="27924" y="9906"/>
                  </a:lnTo>
                  <a:lnTo>
                    <a:pt x="28113" y="9718"/>
                  </a:lnTo>
                  <a:lnTo>
                    <a:pt x="28208" y="9718"/>
                  </a:lnTo>
                  <a:lnTo>
                    <a:pt x="28113" y="9529"/>
                  </a:lnTo>
                  <a:lnTo>
                    <a:pt x="28396" y="9529"/>
                  </a:lnTo>
                  <a:lnTo>
                    <a:pt x="28302" y="9057"/>
                  </a:lnTo>
                  <a:lnTo>
                    <a:pt x="28396" y="9057"/>
                  </a:lnTo>
                  <a:lnTo>
                    <a:pt x="28396" y="8963"/>
                  </a:lnTo>
                  <a:lnTo>
                    <a:pt x="28396" y="8774"/>
                  </a:lnTo>
                  <a:lnTo>
                    <a:pt x="28491" y="8491"/>
                  </a:lnTo>
                  <a:lnTo>
                    <a:pt x="28585" y="8114"/>
                  </a:lnTo>
                  <a:lnTo>
                    <a:pt x="28774" y="8303"/>
                  </a:lnTo>
                  <a:lnTo>
                    <a:pt x="28962" y="7454"/>
                  </a:lnTo>
                  <a:lnTo>
                    <a:pt x="29057" y="6699"/>
                  </a:lnTo>
                  <a:lnTo>
                    <a:pt x="29245" y="5661"/>
                  </a:lnTo>
                  <a:lnTo>
                    <a:pt x="29340" y="4718"/>
                  </a:lnTo>
                  <a:lnTo>
                    <a:pt x="29340" y="4341"/>
                  </a:lnTo>
                  <a:lnTo>
                    <a:pt x="29057" y="4435"/>
                  </a:lnTo>
                  <a:lnTo>
                    <a:pt x="28962" y="4435"/>
                  </a:lnTo>
                  <a:lnTo>
                    <a:pt x="28962" y="4246"/>
                  </a:lnTo>
                  <a:lnTo>
                    <a:pt x="29151" y="4341"/>
                  </a:lnTo>
                  <a:lnTo>
                    <a:pt x="29245" y="4152"/>
                  </a:lnTo>
                  <a:lnTo>
                    <a:pt x="29151" y="4152"/>
                  </a:lnTo>
                  <a:lnTo>
                    <a:pt x="29057" y="3963"/>
                  </a:lnTo>
                  <a:lnTo>
                    <a:pt x="28962" y="3680"/>
                  </a:lnTo>
                  <a:lnTo>
                    <a:pt x="28962" y="3680"/>
                  </a:lnTo>
                  <a:lnTo>
                    <a:pt x="29245" y="3774"/>
                  </a:lnTo>
                  <a:lnTo>
                    <a:pt x="29057" y="3586"/>
                  </a:lnTo>
                  <a:lnTo>
                    <a:pt x="29057" y="3397"/>
                  </a:lnTo>
                  <a:lnTo>
                    <a:pt x="29245" y="3586"/>
                  </a:lnTo>
                  <a:lnTo>
                    <a:pt x="29245" y="3491"/>
                  </a:lnTo>
                  <a:lnTo>
                    <a:pt x="29434" y="3114"/>
                  </a:lnTo>
                  <a:lnTo>
                    <a:pt x="29245" y="2925"/>
                  </a:lnTo>
                  <a:lnTo>
                    <a:pt x="28962" y="2642"/>
                  </a:lnTo>
                  <a:lnTo>
                    <a:pt x="28962" y="2642"/>
                  </a:lnTo>
                  <a:lnTo>
                    <a:pt x="29245" y="2831"/>
                  </a:lnTo>
                  <a:lnTo>
                    <a:pt x="29340" y="2737"/>
                  </a:lnTo>
                  <a:lnTo>
                    <a:pt x="29434" y="2359"/>
                  </a:lnTo>
                  <a:lnTo>
                    <a:pt x="29434" y="2265"/>
                  </a:lnTo>
                  <a:lnTo>
                    <a:pt x="29434" y="2171"/>
                  </a:lnTo>
                  <a:lnTo>
                    <a:pt x="29340" y="2171"/>
                  </a:lnTo>
                  <a:lnTo>
                    <a:pt x="28774" y="944"/>
                  </a:lnTo>
                  <a:lnTo>
                    <a:pt x="28962" y="661"/>
                  </a:lnTo>
                  <a:lnTo>
                    <a:pt x="29057" y="473"/>
                  </a:lnTo>
                  <a:lnTo>
                    <a:pt x="29151" y="473"/>
                  </a:lnTo>
                  <a:lnTo>
                    <a:pt x="28868" y="190"/>
                  </a:lnTo>
                  <a:lnTo>
                    <a:pt x="29057" y="190"/>
                  </a:lnTo>
                  <a:lnTo>
                    <a:pt x="28962" y="1"/>
                  </a:lnTo>
                  <a:close/>
                </a:path>
              </a:pathLst>
            </a:custGeom>
            <a:ln/>
          </p:spPr>
          <p:style>
            <a:lnRef idx="0">
              <a:schemeClr val="accent2"/>
            </a:lnRef>
            <a:fillRef idx="3">
              <a:schemeClr val="accent2"/>
            </a:fillRef>
            <a:effectRef idx="3">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3;p11"/>
            <p:cNvSpPr/>
            <p:nvPr/>
          </p:nvSpPr>
          <p:spPr>
            <a:xfrm>
              <a:off x="1745175" y="2199475"/>
              <a:ext cx="169825" cy="162775"/>
            </a:xfrm>
            <a:custGeom>
              <a:avLst/>
              <a:gdLst/>
              <a:ahLst/>
              <a:cxnLst/>
              <a:rect l="l" t="t" r="r" b="b"/>
              <a:pathLst>
                <a:path w="6793" h="6511" extrusionOk="0">
                  <a:moveTo>
                    <a:pt x="1038" y="6416"/>
                  </a:moveTo>
                  <a:lnTo>
                    <a:pt x="1038" y="6463"/>
                  </a:lnTo>
                  <a:lnTo>
                    <a:pt x="1038" y="6463"/>
                  </a:lnTo>
                  <a:lnTo>
                    <a:pt x="943" y="6416"/>
                  </a:lnTo>
                  <a:close/>
                  <a:moveTo>
                    <a:pt x="2641" y="1"/>
                  </a:moveTo>
                  <a:lnTo>
                    <a:pt x="2641" y="190"/>
                  </a:lnTo>
                  <a:lnTo>
                    <a:pt x="2641" y="473"/>
                  </a:lnTo>
                  <a:lnTo>
                    <a:pt x="2641" y="567"/>
                  </a:lnTo>
                  <a:lnTo>
                    <a:pt x="2547" y="284"/>
                  </a:lnTo>
                  <a:lnTo>
                    <a:pt x="2547" y="756"/>
                  </a:lnTo>
                  <a:lnTo>
                    <a:pt x="2453" y="284"/>
                  </a:lnTo>
                  <a:lnTo>
                    <a:pt x="2453" y="473"/>
                  </a:lnTo>
                  <a:lnTo>
                    <a:pt x="2453" y="661"/>
                  </a:lnTo>
                  <a:lnTo>
                    <a:pt x="2075" y="1227"/>
                  </a:lnTo>
                  <a:lnTo>
                    <a:pt x="1509" y="2171"/>
                  </a:lnTo>
                  <a:lnTo>
                    <a:pt x="849" y="3114"/>
                  </a:lnTo>
                  <a:lnTo>
                    <a:pt x="377" y="3774"/>
                  </a:lnTo>
                  <a:lnTo>
                    <a:pt x="283" y="4152"/>
                  </a:lnTo>
                  <a:lnTo>
                    <a:pt x="472" y="4246"/>
                  </a:lnTo>
                  <a:lnTo>
                    <a:pt x="472" y="4340"/>
                  </a:lnTo>
                  <a:lnTo>
                    <a:pt x="377" y="4435"/>
                  </a:lnTo>
                  <a:lnTo>
                    <a:pt x="283" y="4435"/>
                  </a:lnTo>
                  <a:lnTo>
                    <a:pt x="566" y="4529"/>
                  </a:lnTo>
                  <a:lnTo>
                    <a:pt x="472" y="4435"/>
                  </a:lnTo>
                  <a:lnTo>
                    <a:pt x="566" y="4435"/>
                  </a:lnTo>
                  <a:lnTo>
                    <a:pt x="849" y="4623"/>
                  </a:lnTo>
                  <a:lnTo>
                    <a:pt x="566" y="4623"/>
                  </a:lnTo>
                  <a:lnTo>
                    <a:pt x="472" y="4812"/>
                  </a:lnTo>
                  <a:lnTo>
                    <a:pt x="377" y="5284"/>
                  </a:lnTo>
                  <a:lnTo>
                    <a:pt x="283" y="5944"/>
                  </a:lnTo>
                  <a:lnTo>
                    <a:pt x="189" y="6133"/>
                  </a:lnTo>
                  <a:lnTo>
                    <a:pt x="0" y="6227"/>
                  </a:lnTo>
                  <a:lnTo>
                    <a:pt x="566" y="6416"/>
                  </a:lnTo>
                  <a:lnTo>
                    <a:pt x="1038" y="6494"/>
                  </a:lnTo>
                  <a:lnTo>
                    <a:pt x="1038" y="6494"/>
                  </a:lnTo>
                  <a:lnTo>
                    <a:pt x="1038" y="6510"/>
                  </a:lnTo>
                  <a:lnTo>
                    <a:pt x="1051" y="6497"/>
                  </a:lnTo>
                  <a:lnTo>
                    <a:pt x="1051" y="6497"/>
                  </a:lnTo>
                  <a:lnTo>
                    <a:pt x="1132" y="6510"/>
                  </a:lnTo>
                  <a:lnTo>
                    <a:pt x="1069" y="6479"/>
                  </a:lnTo>
                  <a:lnTo>
                    <a:pt x="1069" y="6479"/>
                  </a:lnTo>
                  <a:lnTo>
                    <a:pt x="1132" y="6416"/>
                  </a:lnTo>
                  <a:lnTo>
                    <a:pt x="1226" y="6133"/>
                  </a:lnTo>
                  <a:lnTo>
                    <a:pt x="1226" y="5944"/>
                  </a:lnTo>
                  <a:lnTo>
                    <a:pt x="1038" y="5755"/>
                  </a:lnTo>
                  <a:lnTo>
                    <a:pt x="1415" y="5755"/>
                  </a:lnTo>
                  <a:lnTo>
                    <a:pt x="1321" y="5661"/>
                  </a:lnTo>
                  <a:lnTo>
                    <a:pt x="1415" y="5661"/>
                  </a:lnTo>
                  <a:lnTo>
                    <a:pt x="1604" y="5755"/>
                  </a:lnTo>
                  <a:lnTo>
                    <a:pt x="1415" y="5567"/>
                  </a:lnTo>
                  <a:lnTo>
                    <a:pt x="1038" y="5189"/>
                  </a:lnTo>
                  <a:lnTo>
                    <a:pt x="1226" y="5284"/>
                  </a:lnTo>
                  <a:lnTo>
                    <a:pt x="1604" y="5378"/>
                  </a:lnTo>
                  <a:lnTo>
                    <a:pt x="2264" y="3491"/>
                  </a:lnTo>
                  <a:lnTo>
                    <a:pt x="3019" y="1605"/>
                  </a:lnTo>
                  <a:lnTo>
                    <a:pt x="3019" y="1888"/>
                  </a:lnTo>
                  <a:lnTo>
                    <a:pt x="3113" y="1699"/>
                  </a:lnTo>
                  <a:lnTo>
                    <a:pt x="3113" y="1888"/>
                  </a:lnTo>
                  <a:lnTo>
                    <a:pt x="3302" y="1699"/>
                  </a:lnTo>
                  <a:lnTo>
                    <a:pt x="3208" y="1888"/>
                  </a:lnTo>
                  <a:lnTo>
                    <a:pt x="3302" y="1982"/>
                  </a:lnTo>
                  <a:lnTo>
                    <a:pt x="3585" y="2076"/>
                  </a:lnTo>
                  <a:lnTo>
                    <a:pt x="3962" y="2171"/>
                  </a:lnTo>
                  <a:lnTo>
                    <a:pt x="4340" y="1982"/>
                  </a:lnTo>
                  <a:lnTo>
                    <a:pt x="4151" y="2171"/>
                  </a:lnTo>
                  <a:lnTo>
                    <a:pt x="4151" y="2359"/>
                  </a:lnTo>
                  <a:lnTo>
                    <a:pt x="4151" y="2454"/>
                  </a:lnTo>
                  <a:lnTo>
                    <a:pt x="4245" y="2548"/>
                  </a:lnTo>
                  <a:lnTo>
                    <a:pt x="4623" y="2548"/>
                  </a:lnTo>
                  <a:lnTo>
                    <a:pt x="4811" y="2359"/>
                  </a:lnTo>
                  <a:lnTo>
                    <a:pt x="5000" y="2642"/>
                  </a:lnTo>
                  <a:lnTo>
                    <a:pt x="5283" y="3020"/>
                  </a:lnTo>
                  <a:lnTo>
                    <a:pt x="5755" y="3208"/>
                  </a:lnTo>
                  <a:lnTo>
                    <a:pt x="6132" y="3208"/>
                  </a:lnTo>
                  <a:lnTo>
                    <a:pt x="6038" y="3397"/>
                  </a:lnTo>
                  <a:lnTo>
                    <a:pt x="6038" y="3586"/>
                  </a:lnTo>
                  <a:lnTo>
                    <a:pt x="6132" y="3680"/>
                  </a:lnTo>
                  <a:lnTo>
                    <a:pt x="6321" y="3680"/>
                  </a:lnTo>
                  <a:lnTo>
                    <a:pt x="6698" y="3586"/>
                  </a:lnTo>
                  <a:lnTo>
                    <a:pt x="6698" y="3869"/>
                  </a:lnTo>
                  <a:lnTo>
                    <a:pt x="6509" y="3963"/>
                  </a:lnTo>
                  <a:lnTo>
                    <a:pt x="6509" y="3963"/>
                  </a:lnTo>
                  <a:lnTo>
                    <a:pt x="6792" y="3869"/>
                  </a:lnTo>
                  <a:lnTo>
                    <a:pt x="6792" y="3491"/>
                  </a:lnTo>
                  <a:lnTo>
                    <a:pt x="6698" y="3397"/>
                  </a:lnTo>
                  <a:lnTo>
                    <a:pt x="6509" y="3586"/>
                  </a:lnTo>
                  <a:lnTo>
                    <a:pt x="6509" y="3586"/>
                  </a:lnTo>
                  <a:lnTo>
                    <a:pt x="6604" y="3303"/>
                  </a:lnTo>
                  <a:lnTo>
                    <a:pt x="6604" y="3114"/>
                  </a:lnTo>
                  <a:lnTo>
                    <a:pt x="6509" y="3020"/>
                  </a:lnTo>
                  <a:lnTo>
                    <a:pt x="6226" y="3020"/>
                  </a:lnTo>
                  <a:lnTo>
                    <a:pt x="5849" y="3114"/>
                  </a:lnTo>
                  <a:lnTo>
                    <a:pt x="5849" y="3114"/>
                  </a:lnTo>
                  <a:lnTo>
                    <a:pt x="5943" y="2831"/>
                  </a:lnTo>
                  <a:lnTo>
                    <a:pt x="5943" y="2925"/>
                  </a:lnTo>
                  <a:lnTo>
                    <a:pt x="6132" y="2548"/>
                  </a:lnTo>
                  <a:lnTo>
                    <a:pt x="5660" y="2359"/>
                  </a:lnTo>
                  <a:lnTo>
                    <a:pt x="5283" y="2171"/>
                  </a:lnTo>
                  <a:lnTo>
                    <a:pt x="4906" y="2171"/>
                  </a:lnTo>
                  <a:lnTo>
                    <a:pt x="4906" y="1699"/>
                  </a:lnTo>
                  <a:lnTo>
                    <a:pt x="5094" y="1322"/>
                  </a:lnTo>
                  <a:lnTo>
                    <a:pt x="4717" y="1605"/>
                  </a:lnTo>
                  <a:lnTo>
                    <a:pt x="4811" y="1322"/>
                  </a:lnTo>
                  <a:lnTo>
                    <a:pt x="4811" y="1322"/>
                  </a:lnTo>
                  <a:lnTo>
                    <a:pt x="4717" y="1416"/>
                  </a:lnTo>
                  <a:lnTo>
                    <a:pt x="4434" y="1605"/>
                  </a:lnTo>
                  <a:lnTo>
                    <a:pt x="4623" y="1322"/>
                  </a:lnTo>
                  <a:lnTo>
                    <a:pt x="4623" y="1227"/>
                  </a:lnTo>
                  <a:lnTo>
                    <a:pt x="4528" y="1133"/>
                  </a:lnTo>
                  <a:lnTo>
                    <a:pt x="4340" y="1322"/>
                  </a:lnTo>
                  <a:lnTo>
                    <a:pt x="4340" y="1510"/>
                  </a:lnTo>
                  <a:lnTo>
                    <a:pt x="4245" y="1322"/>
                  </a:lnTo>
                  <a:lnTo>
                    <a:pt x="4151" y="1227"/>
                  </a:lnTo>
                  <a:lnTo>
                    <a:pt x="3868" y="944"/>
                  </a:lnTo>
                  <a:lnTo>
                    <a:pt x="3208" y="567"/>
                  </a:lnTo>
                  <a:lnTo>
                    <a:pt x="2925" y="378"/>
                  </a:lnTo>
                  <a:lnTo>
                    <a:pt x="2736" y="1"/>
                  </a:lnTo>
                  <a:close/>
                </a:path>
              </a:pathLst>
            </a:custGeom>
            <a:ln/>
          </p:spPr>
          <p:style>
            <a:lnRef idx="0">
              <a:schemeClr val="accent2"/>
            </a:lnRef>
            <a:fillRef idx="3">
              <a:schemeClr val="accent2"/>
            </a:fillRef>
            <a:effectRef idx="3">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a:off x="714348" y="285734"/>
            <a:ext cx="7772400" cy="838144"/>
          </a:xfrm>
          <a:prstGeom prst="rect">
            <a:avLst/>
          </a:prstGeom>
        </p:spPr>
        <p:txBody>
          <a:bodyPr spcFirstLastPara="1" wrap="square" lIns="91425" tIns="91425" rIns="91425" bIns="91425" anchor="b" anchorCtr="0">
            <a:noAutofit/>
          </a:bodyPr>
          <a:lstStyle/>
          <a:p>
            <a:pPr lvl="0"/>
            <a:r>
              <a:rPr lang="en-ID" sz="3200" dirty="0" smtClean="0"/>
              <a:t>4. Method Overriding</a:t>
            </a:r>
            <a:r>
              <a:rPr lang="en-ID" sz="3200" dirty="0"/>
              <a:t> </a:t>
            </a:r>
            <a:r>
              <a:rPr lang="en-ID" sz="3200" dirty="0" err="1"/>
              <a:t>dan</a:t>
            </a:r>
            <a:r>
              <a:rPr lang="en-ID" sz="3200" dirty="0" smtClean="0"/>
              <a:t> </a:t>
            </a:r>
            <a:r>
              <a:rPr lang="en-ID" sz="3200" dirty="0"/>
              <a:t>Overloading </a:t>
            </a:r>
            <a:endParaRPr sz="3200" dirty="0"/>
          </a:p>
        </p:txBody>
      </p:sp>
      <p:sp>
        <p:nvSpPr>
          <p:cNvPr id="84" name="Google Shape;84;p14"/>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10</a:t>
            </a:fld>
            <a:endParaRPr/>
          </a:p>
        </p:txBody>
      </p:sp>
      <p:sp>
        <p:nvSpPr>
          <p:cNvPr id="6" name="TextBox 5"/>
          <p:cNvSpPr txBox="1"/>
          <p:nvPr/>
        </p:nvSpPr>
        <p:spPr>
          <a:xfrm>
            <a:off x="71438" y="90056"/>
            <a:ext cx="3714744" cy="338554"/>
          </a:xfrm>
          <a:prstGeom prst="rect">
            <a:avLst/>
          </a:prstGeom>
          <a:noFill/>
        </p:spPr>
        <p:txBody>
          <a:bodyPr wrap="square" rtlCol="0">
            <a:spAutoFit/>
          </a:bodyPr>
          <a:lstStyle/>
          <a:p>
            <a:r>
              <a:rPr lang="en" sz="1600" dirty="0" smtClean="0">
                <a:solidFill>
                  <a:schemeClr val="bg1"/>
                </a:solidFill>
                <a:latin typeface="Walter Turncoat" charset="0"/>
                <a:ea typeface="Walter Turncoat" charset="0"/>
              </a:rPr>
              <a:t>Pemrograman Berorientasi Object</a:t>
            </a:r>
            <a:endParaRPr lang="en-US" sz="1600" dirty="0">
              <a:solidFill>
                <a:schemeClr val="bg1"/>
              </a:solidFill>
              <a:latin typeface="Walter Turncoat" charset="0"/>
              <a:ea typeface="Walter Turncoat" charset="0"/>
            </a:endParaRPr>
          </a:p>
        </p:txBody>
      </p:sp>
      <p:sp>
        <p:nvSpPr>
          <p:cNvPr id="8" name="Google Shape;344;p37"/>
          <p:cNvSpPr/>
          <p:nvPr/>
        </p:nvSpPr>
        <p:spPr>
          <a:xfrm>
            <a:off x="8286776" y="785800"/>
            <a:ext cx="376518" cy="380255"/>
          </a:xfrm>
          <a:custGeom>
            <a:avLst/>
            <a:gdLst/>
            <a:ahLst/>
            <a:cxnLst/>
            <a:rect l="l" t="t" r="r" b="b"/>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ln/>
        </p:spPr>
        <p:style>
          <a:lnRef idx="1">
            <a:schemeClr val="accent2"/>
          </a:lnRef>
          <a:fillRef idx="3">
            <a:schemeClr val="accent2"/>
          </a:fillRef>
          <a:effectRef idx="2">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4;p11"/>
          <p:cNvSpPr/>
          <p:nvPr/>
        </p:nvSpPr>
        <p:spPr>
          <a:xfrm flipV="1">
            <a:off x="3929058" y="1071552"/>
            <a:ext cx="4228563" cy="7143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3553" t="10742" r="25353" b="38852"/>
          <a:stretch/>
        </p:blipFill>
        <p:spPr bwMode="auto">
          <a:xfrm>
            <a:off x="1475656" y="1116652"/>
            <a:ext cx="6647935" cy="3687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a:off x="714348" y="285734"/>
            <a:ext cx="7772400" cy="838144"/>
          </a:xfrm>
          <a:prstGeom prst="rect">
            <a:avLst/>
          </a:prstGeom>
        </p:spPr>
        <p:txBody>
          <a:bodyPr spcFirstLastPara="1" wrap="square" lIns="91425" tIns="91425" rIns="91425" bIns="91425" anchor="b" anchorCtr="0">
            <a:noAutofit/>
          </a:bodyPr>
          <a:lstStyle/>
          <a:p>
            <a:pPr lvl="0"/>
            <a:r>
              <a:rPr lang="en-ID" sz="3200" dirty="0" smtClean="0"/>
              <a:t>4. Method Overriding </a:t>
            </a:r>
            <a:r>
              <a:rPr lang="en-ID" sz="3200" dirty="0" err="1" smtClean="0"/>
              <a:t>dan</a:t>
            </a:r>
            <a:r>
              <a:rPr lang="en-ID" sz="3200" dirty="0" smtClean="0"/>
              <a:t> Overloading</a:t>
            </a:r>
            <a:endParaRPr sz="3200" dirty="0"/>
          </a:p>
        </p:txBody>
      </p:sp>
      <p:sp>
        <p:nvSpPr>
          <p:cNvPr id="84" name="Google Shape;84;p14"/>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11</a:t>
            </a:fld>
            <a:endParaRPr/>
          </a:p>
        </p:txBody>
      </p:sp>
      <p:sp>
        <p:nvSpPr>
          <p:cNvPr id="6" name="TextBox 5"/>
          <p:cNvSpPr txBox="1"/>
          <p:nvPr/>
        </p:nvSpPr>
        <p:spPr>
          <a:xfrm>
            <a:off x="71438" y="90056"/>
            <a:ext cx="3714744" cy="338554"/>
          </a:xfrm>
          <a:prstGeom prst="rect">
            <a:avLst/>
          </a:prstGeom>
          <a:noFill/>
        </p:spPr>
        <p:txBody>
          <a:bodyPr wrap="square" rtlCol="0">
            <a:spAutoFit/>
          </a:bodyPr>
          <a:lstStyle/>
          <a:p>
            <a:r>
              <a:rPr lang="en" sz="1600" dirty="0" smtClean="0">
                <a:solidFill>
                  <a:schemeClr val="bg1"/>
                </a:solidFill>
                <a:latin typeface="Walter Turncoat" charset="0"/>
                <a:ea typeface="Walter Turncoat" charset="0"/>
              </a:rPr>
              <a:t>Pemrograman Berorientasi Object</a:t>
            </a:r>
            <a:endParaRPr lang="en-US" sz="1600" dirty="0">
              <a:solidFill>
                <a:schemeClr val="bg1"/>
              </a:solidFill>
              <a:latin typeface="Walter Turncoat" charset="0"/>
              <a:ea typeface="Walter Turncoat" charset="0"/>
            </a:endParaRPr>
          </a:p>
        </p:txBody>
      </p:sp>
      <p:sp>
        <p:nvSpPr>
          <p:cNvPr id="8" name="Google Shape;344;p37"/>
          <p:cNvSpPr/>
          <p:nvPr/>
        </p:nvSpPr>
        <p:spPr>
          <a:xfrm>
            <a:off x="8286776" y="785800"/>
            <a:ext cx="376518" cy="380255"/>
          </a:xfrm>
          <a:custGeom>
            <a:avLst/>
            <a:gdLst/>
            <a:ahLst/>
            <a:cxnLst/>
            <a:rect l="l" t="t" r="r" b="b"/>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ln/>
        </p:spPr>
        <p:style>
          <a:lnRef idx="1">
            <a:schemeClr val="accent2"/>
          </a:lnRef>
          <a:fillRef idx="3">
            <a:schemeClr val="accent2"/>
          </a:fillRef>
          <a:effectRef idx="2">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4;p11"/>
          <p:cNvSpPr/>
          <p:nvPr/>
        </p:nvSpPr>
        <p:spPr>
          <a:xfrm flipV="1">
            <a:off x="3929058" y="1071552"/>
            <a:ext cx="4228563" cy="7143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4094" t="22169" r="25928" b="68765"/>
          <a:stretch/>
        </p:blipFill>
        <p:spPr bwMode="auto">
          <a:xfrm>
            <a:off x="1475656" y="1279431"/>
            <a:ext cx="6502735" cy="663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3265" t="33992" r="36282" b="24198"/>
          <a:stretch/>
        </p:blipFill>
        <p:spPr bwMode="auto">
          <a:xfrm>
            <a:off x="2267744" y="1942622"/>
            <a:ext cx="5310956" cy="308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27843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a:off x="714348" y="428610"/>
            <a:ext cx="7772400" cy="98102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D" dirty="0" smtClean="0"/>
              <a:t>5. Constructor</a:t>
            </a:r>
            <a:endParaRPr/>
          </a:p>
        </p:txBody>
      </p:sp>
      <p:sp>
        <p:nvSpPr>
          <p:cNvPr id="84" name="Google Shape;84;p14"/>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12</a:t>
            </a:fld>
            <a:endParaRPr/>
          </a:p>
        </p:txBody>
      </p:sp>
      <p:sp>
        <p:nvSpPr>
          <p:cNvPr id="6" name="TextBox 5"/>
          <p:cNvSpPr txBox="1"/>
          <p:nvPr/>
        </p:nvSpPr>
        <p:spPr>
          <a:xfrm>
            <a:off x="71438" y="90056"/>
            <a:ext cx="3714744" cy="338554"/>
          </a:xfrm>
          <a:prstGeom prst="rect">
            <a:avLst/>
          </a:prstGeom>
          <a:noFill/>
        </p:spPr>
        <p:txBody>
          <a:bodyPr wrap="square" rtlCol="0">
            <a:spAutoFit/>
          </a:bodyPr>
          <a:lstStyle/>
          <a:p>
            <a:r>
              <a:rPr lang="en" sz="1600" dirty="0" smtClean="0">
                <a:solidFill>
                  <a:schemeClr val="bg1"/>
                </a:solidFill>
                <a:latin typeface="Walter Turncoat" charset="0"/>
                <a:ea typeface="Walter Turncoat" charset="0"/>
              </a:rPr>
              <a:t>Pemrograman Berorientasi Object</a:t>
            </a:r>
            <a:endParaRPr lang="en-US" sz="1600" dirty="0">
              <a:solidFill>
                <a:schemeClr val="bg1"/>
              </a:solidFill>
              <a:latin typeface="Walter Turncoat" charset="0"/>
              <a:ea typeface="Walter Turncoat" charset="0"/>
            </a:endParaRPr>
          </a:p>
        </p:txBody>
      </p:sp>
      <p:sp>
        <p:nvSpPr>
          <p:cNvPr id="8" name="Google Shape;344;p37"/>
          <p:cNvSpPr/>
          <p:nvPr/>
        </p:nvSpPr>
        <p:spPr>
          <a:xfrm>
            <a:off x="6981564" y="928676"/>
            <a:ext cx="376518" cy="380255"/>
          </a:xfrm>
          <a:custGeom>
            <a:avLst/>
            <a:gdLst/>
            <a:ahLst/>
            <a:cxnLst/>
            <a:rect l="l" t="t" r="r" b="b"/>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4;p11"/>
          <p:cNvSpPr/>
          <p:nvPr/>
        </p:nvSpPr>
        <p:spPr>
          <a:xfrm>
            <a:off x="4058213" y="1285866"/>
            <a:ext cx="2942679" cy="7143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426" t="10677" r="25037" b="44661"/>
          <a:stretch/>
        </p:blipFill>
        <p:spPr bwMode="auto">
          <a:xfrm>
            <a:off x="1466800" y="1464915"/>
            <a:ext cx="670560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a:off x="714348" y="733474"/>
            <a:ext cx="7772400" cy="98102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D" sz="3600" dirty="0" smtClean="0"/>
              <a:t>6. Try, catch, finally, throw </a:t>
            </a:r>
            <a:r>
              <a:rPr lang="en-ID" sz="3600" dirty="0" err="1" smtClean="0"/>
              <a:t>dan</a:t>
            </a:r>
            <a:r>
              <a:rPr lang="en-ID" sz="3600" dirty="0" smtClean="0"/>
              <a:t> </a:t>
            </a:r>
            <a:r>
              <a:rPr lang="en-ID" sz="3600" dirty="0" err="1" smtClean="0"/>
              <a:t>trows</a:t>
            </a:r>
            <a:endParaRPr sz="3600"/>
          </a:p>
        </p:txBody>
      </p:sp>
      <p:sp>
        <p:nvSpPr>
          <p:cNvPr id="84" name="Google Shape;84;p14"/>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13</a:t>
            </a:fld>
            <a:endParaRPr/>
          </a:p>
        </p:txBody>
      </p:sp>
      <p:sp>
        <p:nvSpPr>
          <p:cNvPr id="6" name="TextBox 5"/>
          <p:cNvSpPr txBox="1"/>
          <p:nvPr/>
        </p:nvSpPr>
        <p:spPr>
          <a:xfrm>
            <a:off x="71438" y="90056"/>
            <a:ext cx="3714744" cy="338554"/>
          </a:xfrm>
          <a:prstGeom prst="rect">
            <a:avLst/>
          </a:prstGeom>
          <a:noFill/>
        </p:spPr>
        <p:txBody>
          <a:bodyPr wrap="square" rtlCol="0">
            <a:spAutoFit/>
          </a:bodyPr>
          <a:lstStyle/>
          <a:p>
            <a:r>
              <a:rPr lang="en" sz="1600" dirty="0" smtClean="0">
                <a:solidFill>
                  <a:schemeClr val="bg1"/>
                </a:solidFill>
                <a:latin typeface="Walter Turncoat" charset="0"/>
                <a:ea typeface="Walter Turncoat" charset="0"/>
              </a:rPr>
              <a:t>Pemrograman Berorientasi Object</a:t>
            </a:r>
            <a:endParaRPr lang="en-US" sz="1600" dirty="0">
              <a:solidFill>
                <a:schemeClr val="bg1"/>
              </a:solidFill>
              <a:latin typeface="Walter Turncoat" charset="0"/>
              <a:ea typeface="Walter Turncoat" charset="0"/>
            </a:endParaRPr>
          </a:p>
        </p:txBody>
      </p:sp>
      <p:sp>
        <p:nvSpPr>
          <p:cNvPr id="8" name="Google Shape;344;p37"/>
          <p:cNvSpPr/>
          <p:nvPr/>
        </p:nvSpPr>
        <p:spPr>
          <a:xfrm>
            <a:off x="8143900" y="834173"/>
            <a:ext cx="376518" cy="380255"/>
          </a:xfrm>
          <a:custGeom>
            <a:avLst/>
            <a:gdLst/>
            <a:ahLst/>
            <a:cxnLst/>
            <a:rect l="l" t="t" r="r" b="b"/>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4;p11"/>
          <p:cNvSpPr/>
          <p:nvPr/>
        </p:nvSpPr>
        <p:spPr>
          <a:xfrm rot="21169794" flipV="1">
            <a:off x="4627817" y="1448316"/>
            <a:ext cx="3535412" cy="45719"/>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572" t="11403" r="25037" b="29688"/>
          <a:stretch/>
        </p:blipFill>
        <p:spPr bwMode="auto">
          <a:xfrm>
            <a:off x="1187624" y="1704282"/>
            <a:ext cx="6768752" cy="3027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a:off x="714348" y="428610"/>
            <a:ext cx="7772400" cy="98102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D" sz="4400" dirty="0" smtClean="0"/>
              <a:t>7. </a:t>
            </a:r>
            <a:r>
              <a:rPr lang="en-ID" sz="4400" dirty="0" err="1" smtClean="0"/>
              <a:t>Konektivitas</a:t>
            </a:r>
            <a:r>
              <a:rPr lang="en-ID" sz="4400" dirty="0" smtClean="0"/>
              <a:t> Database</a:t>
            </a:r>
            <a:endParaRPr/>
          </a:p>
        </p:txBody>
      </p:sp>
      <p:sp>
        <p:nvSpPr>
          <p:cNvPr id="84" name="Google Shape;84;p14"/>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14</a:t>
            </a:fld>
            <a:endParaRPr/>
          </a:p>
        </p:txBody>
      </p:sp>
      <p:sp>
        <p:nvSpPr>
          <p:cNvPr id="6" name="TextBox 5"/>
          <p:cNvSpPr txBox="1"/>
          <p:nvPr/>
        </p:nvSpPr>
        <p:spPr>
          <a:xfrm>
            <a:off x="71438" y="90056"/>
            <a:ext cx="3714744" cy="338554"/>
          </a:xfrm>
          <a:prstGeom prst="rect">
            <a:avLst/>
          </a:prstGeom>
          <a:noFill/>
        </p:spPr>
        <p:txBody>
          <a:bodyPr wrap="square" rtlCol="0">
            <a:spAutoFit/>
          </a:bodyPr>
          <a:lstStyle/>
          <a:p>
            <a:r>
              <a:rPr lang="en" sz="1600" dirty="0" smtClean="0">
                <a:solidFill>
                  <a:schemeClr val="bg1"/>
                </a:solidFill>
                <a:latin typeface="Walter Turncoat" charset="0"/>
                <a:ea typeface="Walter Turncoat" charset="0"/>
              </a:rPr>
              <a:t>Pemrograman Berorientasi Object</a:t>
            </a:r>
            <a:endParaRPr lang="en-US" sz="1600" dirty="0">
              <a:solidFill>
                <a:schemeClr val="bg1"/>
              </a:solidFill>
              <a:latin typeface="Walter Turncoat" charset="0"/>
              <a:ea typeface="Walter Turncoat" charset="0"/>
            </a:endParaRPr>
          </a:p>
        </p:txBody>
      </p:sp>
      <p:sp>
        <p:nvSpPr>
          <p:cNvPr id="8" name="Google Shape;344;p37"/>
          <p:cNvSpPr/>
          <p:nvPr/>
        </p:nvSpPr>
        <p:spPr>
          <a:xfrm>
            <a:off x="7858148" y="928676"/>
            <a:ext cx="376518" cy="380255"/>
          </a:xfrm>
          <a:custGeom>
            <a:avLst/>
            <a:gdLst/>
            <a:ahLst/>
            <a:cxnLst/>
            <a:rect l="l" t="t" r="r" b="b"/>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ln/>
        </p:spPr>
        <p:style>
          <a:lnRef idx="0">
            <a:schemeClr val="accent1"/>
          </a:lnRef>
          <a:fillRef idx="3">
            <a:schemeClr val="accent1"/>
          </a:fillRef>
          <a:effectRef idx="3">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4;p11"/>
          <p:cNvSpPr/>
          <p:nvPr/>
        </p:nvSpPr>
        <p:spPr>
          <a:xfrm>
            <a:off x="4857752" y="1285866"/>
            <a:ext cx="2942679" cy="7143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7983" t="21818" r="13877" b="40909"/>
          <a:stretch/>
        </p:blipFill>
        <p:spPr bwMode="auto">
          <a:xfrm>
            <a:off x="899592" y="1563638"/>
            <a:ext cx="7564581" cy="2726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4" name="Google Shape;84;p14"/>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15</a:t>
            </a:fld>
            <a:endParaRPr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731" y="0"/>
            <a:ext cx="7828537" cy="5143500"/>
          </a:xfrm>
          <a:prstGeom prst="rect">
            <a:avLst/>
          </a:prstGeom>
        </p:spPr>
      </p:pic>
    </p:spTree>
    <p:extLst>
      <p:ext uri="{BB962C8B-B14F-4D97-AF65-F5344CB8AC3E}">
        <p14:creationId xmlns:p14="http://schemas.microsoft.com/office/powerpoint/2010/main" val="40564710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a:off x="714348" y="233408"/>
            <a:ext cx="7772400" cy="98102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D" sz="4000" dirty="0" err="1" smtClean="0"/>
              <a:t>Pembagian</a:t>
            </a:r>
            <a:r>
              <a:rPr lang="en-ID" sz="4000" dirty="0" smtClean="0"/>
              <a:t> </a:t>
            </a:r>
            <a:r>
              <a:rPr lang="en-ID" sz="4000" dirty="0" err="1" smtClean="0"/>
              <a:t>Tugas</a:t>
            </a:r>
            <a:endParaRPr sz="4400"/>
          </a:p>
        </p:txBody>
      </p:sp>
      <p:sp>
        <p:nvSpPr>
          <p:cNvPr id="82" name="Google Shape;82;p14"/>
          <p:cNvSpPr txBox="1">
            <a:spLocks noGrp="1"/>
          </p:cNvSpPr>
          <p:nvPr>
            <p:ph type="subTitle" idx="1"/>
          </p:nvPr>
        </p:nvSpPr>
        <p:spPr>
          <a:xfrm>
            <a:off x="683568" y="1707654"/>
            <a:ext cx="7772400" cy="165914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1. </a:t>
            </a:r>
            <a:r>
              <a:rPr lang="en-US" dirty="0" err="1" smtClean="0"/>
              <a:t>Kriswantoro</a:t>
            </a:r>
            <a:r>
              <a:rPr lang="en-US" dirty="0" smtClean="0"/>
              <a:t> = </a:t>
            </a:r>
            <a:r>
              <a:rPr lang="en-US" dirty="0" err="1" smtClean="0"/>
              <a:t>transaksi</a:t>
            </a:r>
            <a:r>
              <a:rPr lang="en-US" dirty="0" smtClean="0"/>
              <a:t>, </a:t>
            </a:r>
            <a:r>
              <a:rPr lang="en-US" dirty="0" err="1" smtClean="0"/>
              <a:t>pembeli</a:t>
            </a:r>
            <a:r>
              <a:rPr lang="en-US" dirty="0" smtClean="0"/>
              <a:t>, </a:t>
            </a:r>
            <a:r>
              <a:rPr lang="en-US" dirty="0" err="1" smtClean="0"/>
              <a:t>penjualan</a:t>
            </a:r>
            <a:endParaRPr lang="en-US" dirty="0" smtClean="0"/>
          </a:p>
          <a:p>
            <a:pPr marL="0" lvl="0" indent="0" algn="ctr" rtl="0">
              <a:spcBef>
                <a:spcPts val="0"/>
              </a:spcBef>
              <a:spcAft>
                <a:spcPts val="0"/>
              </a:spcAft>
              <a:buNone/>
            </a:pPr>
            <a:r>
              <a:rPr lang="en-US" dirty="0" smtClean="0"/>
              <a:t>2. Mila </a:t>
            </a:r>
            <a:r>
              <a:rPr lang="en-US" dirty="0" err="1" smtClean="0"/>
              <a:t>Haryani</a:t>
            </a:r>
            <a:r>
              <a:rPr lang="en-US" dirty="0" smtClean="0"/>
              <a:t> = </a:t>
            </a:r>
            <a:r>
              <a:rPr lang="en-US" dirty="0" err="1" smtClean="0"/>
              <a:t>lihat</a:t>
            </a:r>
            <a:r>
              <a:rPr lang="en-US" dirty="0" smtClean="0"/>
              <a:t> </a:t>
            </a:r>
            <a:r>
              <a:rPr lang="en-US" dirty="0" err="1" smtClean="0"/>
              <a:t>transaksi</a:t>
            </a:r>
            <a:r>
              <a:rPr lang="en-US" dirty="0" smtClean="0"/>
              <a:t>, </a:t>
            </a:r>
            <a:r>
              <a:rPr lang="en-US" dirty="0" err="1" smtClean="0"/>
              <a:t>lihat</a:t>
            </a:r>
            <a:r>
              <a:rPr lang="en-US" dirty="0" smtClean="0"/>
              <a:t> </a:t>
            </a:r>
            <a:r>
              <a:rPr lang="en-US" dirty="0" err="1" smtClean="0"/>
              <a:t>faktur</a:t>
            </a:r>
            <a:r>
              <a:rPr lang="en-US" dirty="0" smtClean="0"/>
              <a:t> </a:t>
            </a:r>
            <a:r>
              <a:rPr lang="en-US" dirty="0" err="1" smtClean="0"/>
              <a:t>dan</a:t>
            </a:r>
            <a:r>
              <a:rPr lang="en-US" dirty="0" smtClean="0"/>
              <a:t> </a:t>
            </a:r>
            <a:r>
              <a:rPr lang="en-US" dirty="0" err="1" smtClean="0"/>
              <a:t>mobil</a:t>
            </a:r>
            <a:endParaRPr lang="en-US" dirty="0" smtClean="0"/>
          </a:p>
          <a:p>
            <a:pPr marL="0" lvl="0" indent="0" algn="ctr" rtl="0">
              <a:spcBef>
                <a:spcPts val="0"/>
              </a:spcBef>
              <a:spcAft>
                <a:spcPts val="0"/>
              </a:spcAft>
              <a:buNone/>
            </a:pPr>
            <a:r>
              <a:rPr lang="en-US" dirty="0" smtClean="0"/>
              <a:t>3. </a:t>
            </a:r>
            <a:r>
              <a:rPr lang="en-US" dirty="0" err="1" smtClean="0"/>
              <a:t>Pricilia</a:t>
            </a:r>
            <a:r>
              <a:rPr lang="en-US" dirty="0" smtClean="0"/>
              <a:t> </a:t>
            </a:r>
            <a:r>
              <a:rPr lang="en-US" dirty="0" err="1" smtClean="0"/>
              <a:t>Widyastari</a:t>
            </a:r>
            <a:r>
              <a:rPr lang="en-US" dirty="0" smtClean="0"/>
              <a:t> = menu </a:t>
            </a:r>
            <a:r>
              <a:rPr lang="en-US" dirty="0" err="1" smtClean="0"/>
              <a:t>utama</a:t>
            </a:r>
            <a:r>
              <a:rPr lang="en-US" dirty="0" smtClean="0"/>
              <a:t>, </a:t>
            </a:r>
            <a:r>
              <a:rPr lang="en-US" dirty="0" err="1" smtClean="0"/>
              <a:t>lihat</a:t>
            </a:r>
            <a:r>
              <a:rPr lang="en-US" dirty="0" smtClean="0"/>
              <a:t> </a:t>
            </a:r>
            <a:r>
              <a:rPr lang="en-US" dirty="0" err="1" smtClean="0"/>
              <a:t>mobil</a:t>
            </a:r>
            <a:r>
              <a:rPr lang="en-US" dirty="0" smtClean="0"/>
              <a:t> </a:t>
            </a:r>
            <a:r>
              <a:rPr lang="en-US" dirty="0" err="1" smtClean="0"/>
              <a:t>dan</a:t>
            </a:r>
            <a:r>
              <a:rPr lang="en-US" dirty="0" smtClean="0"/>
              <a:t> </a:t>
            </a:r>
            <a:r>
              <a:rPr lang="en-US" dirty="0" err="1" smtClean="0"/>
              <a:t>lihat</a:t>
            </a:r>
            <a:r>
              <a:rPr lang="en-US" dirty="0" smtClean="0"/>
              <a:t> </a:t>
            </a:r>
            <a:r>
              <a:rPr lang="en-US" dirty="0" err="1" smtClean="0"/>
              <a:t>pembeli</a:t>
            </a:r>
            <a:endParaRPr lang="en-US" dirty="0" smtClean="0"/>
          </a:p>
          <a:p>
            <a:pPr marL="0" lvl="0" indent="0" algn="ctr" rtl="0">
              <a:spcBef>
                <a:spcPts val="0"/>
              </a:spcBef>
              <a:spcAft>
                <a:spcPts val="0"/>
              </a:spcAft>
              <a:buNone/>
            </a:pPr>
            <a:r>
              <a:rPr lang="en-US" dirty="0" smtClean="0"/>
              <a:t>4. </a:t>
            </a:r>
            <a:r>
              <a:rPr lang="en-US" dirty="0" err="1" smtClean="0"/>
              <a:t>Sajiyogi</a:t>
            </a:r>
            <a:r>
              <a:rPr lang="en-US" dirty="0" smtClean="0"/>
              <a:t> </a:t>
            </a:r>
            <a:r>
              <a:rPr lang="en-US" dirty="0" err="1" smtClean="0"/>
              <a:t>permana</a:t>
            </a:r>
            <a:r>
              <a:rPr lang="en-US" dirty="0" smtClean="0"/>
              <a:t> = </a:t>
            </a:r>
            <a:r>
              <a:rPr lang="en-US" dirty="0" err="1" smtClean="0"/>
              <a:t>faktur</a:t>
            </a:r>
            <a:r>
              <a:rPr lang="en-US" dirty="0" smtClean="0"/>
              <a:t>, </a:t>
            </a:r>
            <a:r>
              <a:rPr lang="en-US" dirty="0" err="1" smtClean="0"/>
              <a:t>dan</a:t>
            </a:r>
            <a:r>
              <a:rPr lang="en-US" dirty="0" smtClean="0"/>
              <a:t> </a:t>
            </a:r>
            <a:r>
              <a:rPr lang="en-US" dirty="0" err="1" smtClean="0"/>
              <a:t>cetak</a:t>
            </a:r>
            <a:r>
              <a:rPr lang="en-US" dirty="0" smtClean="0"/>
              <a:t> </a:t>
            </a:r>
            <a:r>
              <a:rPr lang="en-US" dirty="0" err="1" smtClean="0"/>
              <a:t>faktur</a:t>
            </a:r>
            <a:endParaRPr dirty="0"/>
          </a:p>
        </p:txBody>
      </p:sp>
      <p:sp>
        <p:nvSpPr>
          <p:cNvPr id="84" name="Google Shape;84;p14"/>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16</a:t>
            </a:fld>
            <a:endParaRPr/>
          </a:p>
        </p:txBody>
      </p:sp>
      <p:sp>
        <p:nvSpPr>
          <p:cNvPr id="6" name="TextBox 5"/>
          <p:cNvSpPr txBox="1"/>
          <p:nvPr/>
        </p:nvSpPr>
        <p:spPr>
          <a:xfrm>
            <a:off x="71438" y="90056"/>
            <a:ext cx="3714744" cy="338554"/>
          </a:xfrm>
          <a:prstGeom prst="rect">
            <a:avLst/>
          </a:prstGeom>
          <a:noFill/>
        </p:spPr>
        <p:txBody>
          <a:bodyPr wrap="square" rtlCol="0">
            <a:spAutoFit/>
          </a:bodyPr>
          <a:lstStyle/>
          <a:p>
            <a:r>
              <a:rPr lang="en" sz="1600" dirty="0" smtClean="0">
                <a:solidFill>
                  <a:schemeClr val="bg1"/>
                </a:solidFill>
                <a:latin typeface="Walter Turncoat" charset="0"/>
                <a:ea typeface="Walter Turncoat" charset="0"/>
              </a:rPr>
              <a:t>Pemrograman Berorientasi Object</a:t>
            </a:r>
            <a:endParaRPr lang="en-US" sz="1600" dirty="0">
              <a:solidFill>
                <a:schemeClr val="bg1"/>
              </a:solidFill>
              <a:latin typeface="Walter Turncoat" charset="0"/>
              <a:ea typeface="Walter Turncoat" charset="0"/>
            </a:endParaRPr>
          </a:p>
        </p:txBody>
      </p:sp>
      <p:sp>
        <p:nvSpPr>
          <p:cNvPr id="11" name="Google Shape;332;p37"/>
          <p:cNvSpPr/>
          <p:nvPr/>
        </p:nvSpPr>
        <p:spPr>
          <a:xfrm rot="543750">
            <a:off x="6858016" y="642924"/>
            <a:ext cx="368541" cy="456289"/>
          </a:xfrm>
          <a:custGeom>
            <a:avLst/>
            <a:gdLst/>
            <a:ahLst/>
            <a:cxnLst/>
            <a:rect l="l" t="t" r="r" b="b"/>
            <a:pathLst>
              <a:path w="16863" h="20878" extrusionOk="0">
                <a:moveTo>
                  <a:pt x="974" y="1801"/>
                </a:moveTo>
                <a:lnTo>
                  <a:pt x="1144" y="1825"/>
                </a:lnTo>
                <a:lnTo>
                  <a:pt x="1314" y="1874"/>
                </a:lnTo>
                <a:lnTo>
                  <a:pt x="1436" y="1874"/>
                </a:lnTo>
                <a:lnTo>
                  <a:pt x="1460" y="2093"/>
                </a:lnTo>
                <a:lnTo>
                  <a:pt x="1485" y="2774"/>
                </a:lnTo>
                <a:lnTo>
                  <a:pt x="1387" y="2750"/>
                </a:lnTo>
                <a:lnTo>
                  <a:pt x="1314" y="2774"/>
                </a:lnTo>
                <a:lnTo>
                  <a:pt x="1241" y="2798"/>
                </a:lnTo>
                <a:lnTo>
                  <a:pt x="901" y="3042"/>
                </a:lnTo>
                <a:lnTo>
                  <a:pt x="560" y="3309"/>
                </a:lnTo>
                <a:lnTo>
                  <a:pt x="511" y="3358"/>
                </a:lnTo>
                <a:lnTo>
                  <a:pt x="511" y="2847"/>
                </a:lnTo>
                <a:lnTo>
                  <a:pt x="536" y="2823"/>
                </a:lnTo>
                <a:lnTo>
                  <a:pt x="706" y="2725"/>
                </a:lnTo>
                <a:lnTo>
                  <a:pt x="852" y="2604"/>
                </a:lnTo>
                <a:lnTo>
                  <a:pt x="1193" y="2409"/>
                </a:lnTo>
                <a:lnTo>
                  <a:pt x="1290" y="2360"/>
                </a:lnTo>
                <a:lnTo>
                  <a:pt x="1339" y="2287"/>
                </a:lnTo>
                <a:lnTo>
                  <a:pt x="1436" y="2117"/>
                </a:lnTo>
                <a:lnTo>
                  <a:pt x="1460" y="2093"/>
                </a:lnTo>
                <a:lnTo>
                  <a:pt x="1436" y="2044"/>
                </a:lnTo>
                <a:lnTo>
                  <a:pt x="1412" y="2020"/>
                </a:lnTo>
                <a:lnTo>
                  <a:pt x="1290" y="1995"/>
                </a:lnTo>
                <a:lnTo>
                  <a:pt x="1168" y="1995"/>
                </a:lnTo>
                <a:lnTo>
                  <a:pt x="998" y="2068"/>
                </a:lnTo>
                <a:lnTo>
                  <a:pt x="828" y="2166"/>
                </a:lnTo>
                <a:lnTo>
                  <a:pt x="657" y="2287"/>
                </a:lnTo>
                <a:lnTo>
                  <a:pt x="487" y="2409"/>
                </a:lnTo>
                <a:lnTo>
                  <a:pt x="487" y="2093"/>
                </a:lnTo>
                <a:lnTo>
                  <a:pt x="438" y="1801"/>
                </a:lnTo>
                <a:lnTo>
                  <a:pt x="609" y="1825"/>
                </a:lnTo>
                <a:lnTo>
                  <a:pt x="974" y="1801"/>
                </a:lnTo>
                <a:close/>
                <a:moveTo>
                  <a:pt x="13237" y="803"/>
                </a:moveTo>
                <a:lnTo>
                  <a:pt x="13383" y="949"/>
                </a:lnTo>
                <a:lnTo>
                  <a:pt x="13651" y="1192"/>
                </a:lnTo>
                <a:lnTo>
                  <a:pt x="13943" y="1436"/>
                </a:lnTo>
                <a:lnTo>
                  <a:pt x="14210" y="1655"/>
                </a:lnTo>
                <a:lnTo>
                  <a:pt x="14454" y="1922"/>
                </a:lnTo>
                <a:lnTo>
                  <a:pt x="14697" y="2214"/>
                </a:lnTo>
                <a:lnTo>
                  <a:pt x="14965" y="2482"/>
                </a:lnTo>
                <a:lnTo>
                  <a:pt x="15500" y="3017"/>
                </a:lnTo>
                <a:lnTo>
                  <a:pt x="15646" y="3188"/>
                </a:lnTo>
                <a:lnTo>
                  <a:pt x="15792" y="3382"/>
                </a:lnTo>
                <a:lnTo>
                  <a:pt x="15938" y="3577"/>
                </a:lnTo>
                <a:lnTo>
                  <a:pt x="16084" y="3772"/>
                </a:lnTo>
                <a:lnTo>
                  <a:pt x="15743" y="3796"/>
                </a:lnTo>
                <a:lnTo>
                  <a:pt x="15403" y="3820"/>
                </a:lnTo>
                <a:lnTo>
                  <a:pt x="14697" y="3820"/>
                </a:lnTo>
                <a:lnTo>
                  <a:pt x="14016" y="3796"/>
                </a:lnTo>
                <a:lnTo>
                  <a:pt x="13651" y="3772"/>
                </a:lnTo>
                <a:lnTo>
                  <a:pt x="13310" y="3820"/>
                </a:lnTo>
                <a:lnTo>
                  <a:pt x="13261" y="3042"/>
                </a:lnTo>
                <a:lnTo>
                  <a:pt x="13188" y="2239"/>
                </a:lnTo>
                <a:lnTo>
                  <a:pt x="13188" y="1874"/>
                </a:lnTo>
                <a:lnTo>
                  <a:pt x="13188" y="1533"/>
                </a:lnTo>
                <a:lnTo>
                  <a:pt x="13237" y="803"/>
                </a:lnTo>
                <a:close/>
                <a:moveTo>
                  <a:pt x="1509" y="3163"/>
                </a:moveTo>
                <a:lnTo>
                  <a:pt x="1533" y="3455"/>
                </a:lnTo>
                <a:lnTo>
                  <a:pt x="1363" y="3553"/>
                </a:lnTo>
                <a:lnTo>
                  <a:pt x="1193" y="3650"/>
                </a:lnTo>
                <a:lnTo>
                  <a:pt x="901" y="3918"/>
                </a:lnTo>
                <a:lnTo>
                  <a:pt x="706" y="4064"/>
                </a:lnTo>
                <a:lnTo>
                  <a:pt x="511" y="4210"/>
                </a:lnTo>
                <a:lnTo>
                  <a:pt x="511" y="3845"/>
                </a:lnTo>
                <a:lnTo>
                  <a:pt x="511" y="3747"/>
                </a:lnTo>
                <a:lnTo>
                  <a:pt x="657" y="3699"/>
                </a:lnTo>
                <a:lnTo>
                  <a:pt x="803" y="3626"/>
                </a:lnTo>
                <a:lnTo>
                  <a:pt x="1047" y="3455"/>
                </a:lnTo>
                <a:lnTo>
                  <a:pt x="1387" y="3236"/>
                </a:lnTo>
                <a:lnTo>
                  <a:pt x="1509" y="3163"/>
                </a:lnTo>
                <a:close/>
                <a:moveTo>
                  <a:pt x="1533" y="3942"/>
                </a:moveTo>
                <a:lnTo>
                  <a:pt x="1533" y="4404"/>
                </a:lnTo>
                <a:lnTo>
                  <a:pt x="1533" y="4526"/>
                </a:lnTo>
                <a:lnTo>
                  <a:pt x="1168" y="4745"/>
                </a:lnTo>
                <a:lnTo>
                  <a:pt x="828" y="4988"/>
                </a:lnTo>
                <a:lnTo>
                  <a:pt x="657" y="5086"/>
                </a:lnTo>
                <a:lnTo>
                  <a:pt x="511" y="5232"/>
                </a:lnTo>
                <a:lnTo>
                  <a:pt x="511" y="4648"/>
                </a:lnTo>
                <a:lnTo>
                  <a:pt x="657" y="4575"/>
                </a:lnTo>
                <a:lnTo>
                  <a:pt x="803" y="4477"/>
                </a:lnTo>
                <a:lnTo>
                  <a:pt x="1095" y="4258"/>
                </a:lnTo>
                <a:lnTo>
                  <a:pt x="1533" y="3942"/>
                </a:lnTo>
                <a:close/>
                <a:moveTo>
                  <a:pt x="1509" y="4964"/>
                </a:moveTo>
                <a:lnTo>
                  <a:pt x="1485" y="5378"/>
                </a:lnTo>
                <a:lnTo>
                  <a:pt x="1363" y="5451"/>
                </a:lnTo>
                <a:lnTo>
                  <a:pt x="1217" y="5548"/>
                </a:lnTo>
                <a:lnTo>
                  <a:pt x="998" y="5767"/>
                </a:lnTo>
                <a:lnTo>
                  <a:pt x="730" y="5986"/>
                </a:lnTo>
                <a:lnTo>
                  <a:pt x="609" y="6108"/>
                </a:lnTo>
                <a:lnTo>
                  <a:pt x="487" y="6254"/>
                </a:lnTo>
                <a:lnTo>
                  <a:pt x="487" y="5499"/>
                </a:lnTo>
                <a:lnTo>
                  <a:pt x="633" y="5475"/>
                </a:lnTo>
                <a:lnTo>
                  <a:pt x="755" y="5426"/>
                </a:lnTo>
                <a:lnTo>
                  <a:pt x="998" y="5256"/>
                </a:lnTo>
                <a:lnTo>
                  <a:pt x="1509" y="4964"/>
                </a:lnTo>
                <a:close/>
                <a:moveTo>
                  <a:pt x="1460" y="5889"/>
                </a:moveTo>
                <a:lnTo>
                  <a:pt x="1436" y="6473"/>
                </a:lnTo>
                <a:lnTo>
                  <a:pt x="1363" y="6448"/>
                </a:lnTo>
                <a:lnTo>
                  <a:pt x="1266" y="6448"/>
                </a:lnTo>
                <a:lnTo>
                  <a:pt x="1168" y="6473"/>
                </a:lnTo>
                <a:lnTo>
                  <a:pt x="998" y="6594"/>
                </a:lnTo>
                <a:lnTo>
                  <a:pt x="852" y="6716"/>
                </a:lnTo>
                <a:lnTo>
                  <a:pt x="730" y="6862"/>
                </a:lnTo>
                <a:lnTo>
                  <a:pt x="511" y="7105"/>
                </a:lnTo>
                <a:lnTo>
                  <a:pt x="487" y="6448"/>
                </a:lnTo>
                <a:lnTo>
                  <a:pt x="511" y="6448"/>
                </a:lnTo>
                <a:lnTo>
                  <a:pt x="682" y="6424"/>
                </a:lnTo>
                <a:lnTo>
                  <a:pt x="828" y="6351"/>
                </a:lnTo>
                <a:lnTo>
                  <a:pt x="974" y="6254"/>
                </a:lnTo>
                <a:lnTo>
                  <a:pt x="1095" y="6156"/>
                </a:lnTo>
                <a:lnTo>
                  <a:pt x="1460" y="5889"/>
                </a:lnTo>
                <a:close/>
                <a:moveTo>
                  <a:pt x="6984" y="6205"/>
                </a:moveTo>
                <a:lnTo>
                  <a:pt x="6935" y="6229"/>
                </a:lnTo>
                <a:lnTo>
                  <a:pt x="6862" y="6278"/>
                </a:lnTo>
                <a:lnTo>
                  <a:pt x="6716" y="6424"/>
                </a:lnTo>
                <a:lnTo>
                  <a:pt x="6546" y="6594"/>
                </a:lnTo>
                <a:lnTo>
                  <a:pt x="6327" y="6740"/>
                </a:lnTo>
                <a:lnTo>
                  <a:pt x="6108" y="6862"/>
                </a:lnTo>
                <a:lnTo>
                  <a:pt x="5986" y="6911"/>
                </a:lnTo>
                <a:lnTo>
                  <a:pt x="5889" y="6935"/>
                </a:lnTo>
                <a:lnTo>
                  <a:pt x="5767" y="6935"/>
                </a:lnTo>
                <a:lnTo>
                  <a:pt x="5670" y="6911"/>
                </a:lnTo>
                <a:lnTo>
                  <a:pt x="5572" y="6886"/>
                </a:lnTo>
                <a:lnTo>
                  <a:pt x="5499" y="6838"/>
                </a:lnTo>
                <a:lnTo>
                  <a:pt x="5426" y="6740"/>
                </a:lnTo>
                <a:lnTo>
                  <a:pt x="5353" y="6619"/>
                </a:lnTo>
                <a:lnTo>
                  <a:pt x="5305" y="6546"/>
                </a:lnTo>
                <a:lnTo>
                  <a:pt x="5232" y="6521"/>
                </a:lnTo>
                <a:lnTo>
                  <a:pt x="5134" y="6521"/>
                </a:lnTo>
                <a:lnTo>
                  <a:pt x="5061" y="6546"/>
                </a:lnTo>
                <a:lnTo>
                  <a:pt x="4794" y="6716"/>
                </a:lnTo>
                <a:lnTo>
                  <a:pt x="4599" y="6813"/>
                </a:lnTo>
                <a:lnTo>
                  <a:pt x="4429" y="6911"/>
                </a:lnTo>
                <a:lnTo>
                  <a:pt x="4283" y="6959"/>
                </a:lnTo>
                <a:lnTo>
                  <a:pt x="4210" y="6959"/>
                </a:lnTo>
                <a:lnTo>
                  <a:pt x="4137" y="6935"/>
                </a:lnTo>
                <a:lnTo>
                  <a:pt x="4088" y="6911"/>
                </a:lnTo>
                <a:lnTo>
                  <a:pt x="4064" y="6838"/>
                </a:lnTo>
                <a:lnTo>
                  <a:pt x="4039" y="6765"/>
                </a:lnTo>
                <a:lnTo>
                  <a:pt x="4039" y="6667"/>
                </a:lnTo>
                <a:lnTo>
                  <a:pt x="4039" y="6619"/>
                </a:lnTo>
                <a:lnTo>
                  <a:pt x="4015" y="6594"/>
                </a:lnTo>
                <a:lnTo>
                  <a:pt x="3966" y="6570"/>
                </a:lnTo>
                <a:lnTo>
                  <a:pt x="3893" y="6570"/>
                </a:lnTo>
                <a:lnTo>
                  <a:pt x="3845" y="6643"/>
                </a:lnTo>
                <a:lnTo>
                  <a:pt x="3796" y="6862"/>
                </a:lnTo>
                <a:lnTo>
                  <a:pt x="3772" y="6959"/>
                </a:lnTo>
                <a:lnTo>
                  <a:pt x="3772" y="7057"/>
                </a:lnTo>
                <a:lnTo>
                  <a:pt x="3796" y="7154"/>
                </a:lnTo>
                <a:lnTo>
                  <a:pt x="3845" y="7251"/>
                </a:lnTo>
                <a:lnTo>
                  <a:pt x="3942" y="7300"/>
                </a:lnTo>
                <a:lnTo>
                  <a:pt x="4064" y="7349"/>
                </a:lnTo>
                <a:lnTo>
                  <a:pt x="4331" y="7349"/>
                </a:lnTo>
                <a:lnTo>
                  <a:pt x="4453" y="7324"/>
                </a:lnTo>
                <a:lnTo>
                  <a:pt x="4599" y="7276"/>
                </a:lnTo>
                <a:lnTo>
                  <a:pt x="4842" y="7154"/>
                </a:lnTo>
                <a:lnTo>
                  <a:pt x="5086" y="7008"/>
                </a:lnTo>
                <a:lnTo>
                  <a:pt x="5183" y="7130"/>
                </a:lnTo>
                <a:lnTo>
                  <a:pt x="5280" y="7203"/>
                </a:lnTo>
                <a:lnTo>
                  <a:pt x="5378" y="7276"/>
                </a:lnTo>
                <a:lnTo>
                  <a:pt x="5499" y="7324"/>
                </a:lnTo>
                <a:lnTo>
                  <a:pt x="5597" y="7349"/>
                </a:lnTo>
                <a:lnTo>
                  <a:pt x="5718" y="7349"/>
                </a:lnTo>
                <a:lnTo>
                  <a:pt x="5962" y="7324"/>
                </a:lnTo>
                <a:lnTo>
                  <a:pt x="6229" y="7251"/>
                </a:lnTo>
                <a:lnTo>
                  <a:pt x="6473" y="7130"/>
                </a:lnTo>
                <a:lnTo>
                  <a:pt x="6716" y="6984"/>
                </a:lnTo>
                <a:lnTo>
                  <a:pt x="6935" y="6813"/>
                </a:lnTo>
                <a:lnTo>
                  <a:pt x="7057" y="6959"/>
                </a:lnTo>
                <a:lnTo>
                  <a:pt x="7203" y="7081"/>
                </a:lnTo>
                <a:lnTo>
                  <a:pt x="7373" y="7154"/>
                </a:lnTo>
                <a:lnTo>
                  <a:pt x="7568" y="7203"/>
                </a:lnTo>
                <a:lnTo>
                  <a:pt x="7714" y="7227"/>
                </a:lnTo>
                <a:lnTo>
                  <a:pt x="7981" y="7227"/>
                </a:lnTo>
                <a:lnTo>
                  <a:pt x="8103" y="7178"/>
                </a:lnTo>
                <a:lnTo>
                  <a:pt x="8225" y="7130"/>
                </a:lnTo>
                <a:lnTo>
                  <a:pt x="8322" y="7057"/>
                </a:lnTo>
                <a:lnTo>
                  <a:pt x="8541" y="6911"/>
                </a:lnTo>
                <a:lnTo>
                  <a:pt x="8663" y="7057"/>
                </a:lnTo>
                <a:lnTo>
                  <a:pt x="8833" y="7154"/>
                </a:lnTo>
                <a:lnTo>
                  <a:pt x="9028" y="7203"/>
                </a:lnTo>
                <a:lnTo>
                  <a:pt x="9222" y="7227"/>
                </a:lnTo>
                <a:lnTo>
                  <a:pt x="9441" y="7203"/>
                </a:lnTo>
                <a:lnTo>
                  <a:pt x="9636" y="7154"/>
                </a:lnTo>
                <a:lnTo>
                  <a:pt x="9830" y="7057"/>
                </a:lnTo>
                <a:lnTo>
                  <a:pt x="10001" y="6935"/>
                </a:lnTo>
                <a:lnTo>
                  <a:pt x="10171" y="7057"/>
                </a:lnTo>
                <a:lnTo>
                  <a:pt x="10341" y="7154"/>
                </a:lnTo>
                <a:lnTo>
                  <a:pt x="10512" y="7227"/>
                </a:lnTo>
                <a:lnTo>
                  <a:pt x="10706" y="7276"/>
                </a:lnTo>
                <a:lnTo>
                  <a:pt x="10877" y="7276"/>
                </a:lnTo>
                <a:lnTo>
                  <a:pt x="11047" y="7251"/>
                </a:lnTo>
                <a:lnTo>
                  <a:pt x="11193" y="7203"/>
                </a:lnTo>
                <a:lnTo>
                  <a:pt x="11339" y="7105"/>
                </a:lnTo>
                <a:lnTo>
                  <a:pt x="11436" y="7203"/>
                </a:lnTo>
                <a:lnTo>
                  <a:pt x="11534" y="7276"/>
                </a:lnTo>
                <a:lnTo>
                  <a:pt x="11655" y="7349"/>
                </a:lnTo>
                <a:lnTo>
                  <a:pt x="11777" y="7397"/>
                </a:lnTo>
                <a:lnTo>
                  <a:pt x="11899" y="7422"/>
                </a:lnTo>
                <a:lnTo>
                  <a:pt x="12020" y="7422"/>
                </a:lnTo>
                <a:lnTo>
                  <a:pt x="12142" y="7397"/>
                </a:lnTo>
                <a:lnTo>
                  <a:pt x="12239" y="7349"/>
                </a:lnTo>
                <a:lnTo>
                  <a:pt x="12337" y="7300"/>
                </a:lnTo>
                <a:lnTo>
                  <a:pt x="12434" y="7203"/>
                </a:lnTo>
                <a:lnTo>
                  <a:pt x="12604" y="7032"/>
                </a:lnTo>
                <a:lnTo>
                  <a:pt x="12848" y="7178"/>
                </a:lnTo>
                <a:lnTo>
                  <a:pt x="12969" y="7251"/>
                </a:lnTo>
                <a:lnTo>
                  <a:pt x="13091" y="7300"/>
                </a:lnTo>
                <a:lnTo>
                  <a:pt x="13213" y="7324"/>
                </a:lnTo>
                <a:lnTo>
                  <a:pt x="13334" y="7324"/>
                </a:lnTo>
                <a:lnTo>
                  <a:pt x="13432" y="7300"/>
                </a:lnTo>
                <a:lnTo>
                  <a:pt x="13529" y="7227"/>
                </a:lnTo>
                <a:lnTo>
                  <a:pt x="13651" y="7324"/>
                </a:lnTo>
                <a:lnTo>
                  <a:pt x="13797" y="7373"/>
                </a:lnTo>
                <a:lnTo>
                  <a:pt x="13967" y="7397"/>
                </a:lnTo>
                <a:lnTo>
                  <a:pt x="14113" y="7373"/>
                </a:lnTo>
                <a:lnTo>
                  <a:pt x="14259" y="7349"/>
                </a:lnTo>
                <a:lnTo>
                  <a:pt x="14405" y="7251"/>
                </a:lnTo>
                <a:lnTo>
                  <a:pt x="14502" y="7154"/>
                </a:lnTo>
                <a:lnTo>
                  <a:pt x="14575" y="7008"/>
                </a:lnTo>
                <a:lnTo>
                  <a:pt x="14575" y="6959"/>
                </a:lnTo>
                <a:lnTo>
                  <a:pt x="14575" y="6935"/>
                </a:lnTo>
                <a:lnTo>
                  <a:pt x="14527" y="6911"/>
                </a:lnTo>
                <a:lnTo>
                  <a:pt x="14502" y="6911"/>
                </a:lnTo>
                <a:lnTo>
                  <a:pt x="14283" y="6959"/>
                </a:lnTo>
                <a:lnTo>
                  <a:pt x="14016" y="7032"/>
                </a:lnTo>
                <a:lnTo>
                  <a:pt x="13894" y="7032"/>
                </a:lnTo>
                <a:lnTo>
                  <a:pt x="13772" y="7008"/>
                </a:lnTo>
                <a:lnTo>
                  <a:pt x="13699" y="6959"/>
                </a:lnTo>
                <a:lnTo>
                  <a:pt x="13651" y="6911"/>
                </a:lnTo>
                <a:lnTo>
                  <a:pt x="13651" y="6862"/>
                </a:lnTo>
                <a:lnTo>
                  <a:pt x="13626" y="6789"/>
                </a:lnTo>
                <a:lnTo>
                  <a:pt x="13578" y="6740"/>
                </a:lnTo>
                <a:lnTo>
                  <a:pt x="13529" y="6692"/>
                </a:lnTo>
                <a:lnTo>
                  <a:pt x="13407" y="6692"/>
                </a:lnTo>
                <a:lnTo>
                  <a:pt x="13359" y="6716"/>
                </a:lnTo>
                <a:lnTo>
                  <a:pt x="13334" y="6789"/>
                </a:lnTo>
                <a:lnTo>
                  <a:pt x="13310" y="6862"/>
                </a:lnTo>
                <a:lnTo>
                  <a:pt x="13286" y="6911"/>
                </a:lnTo>
                <a:lnTo>
                  <a:pt x="13286" y="6959"/>
                </a:lnTo>
                <a:lnTo>
                  <a:pt x="13261" y="6984"/>
                </a:lnTo>
                <a:lnTo>
                  <a:pt x="13115" y="6984"/>
                </a:lnTo>
                <a:lnTo>
                  <a:pt x="13018" y="6935"/>
                </a:lnTo>
                <a:lnTo>
                  <a:pt x="12823" y="6789"/>
                </a:lnTo>
                <a:lnTo>
                  <a:pt x="12677" y="6667"/>
                </a:lnTo>
                <a:lnTo>
                  <a:pt x="12629" y="6643"/>
                </a:lnTo>
                <a:lnTo>
                  <a:pt x="12580" y="6619"/>
                </a:lnTo>
                <a:lnTo>
                  <a:pt x="12507" y="6619"/>
                </a:lnTo>
                <a:lnTo>
                  <a:pt x="12458" y="6667"/>
                </a:lnTo>
                <a:lnTo>
                  <a:pt x="12264" y="6886"/>
                </a:lnTo>
                <a:lnTo>
                  <a:pt x="12166" y="6959"/>
                </a:lnTo>
                <a:lnTo>
                  <a:pt x="12045" y="7032"/>
                </a:lnTo>
                <a:lnTo>
                  <a:pt x="11947" y="7057"/>
                </a:lnTo>
                <a:lnTo>
                  <a:pt x="11850" y="7032"/>
                </a:lnTo>
                <a:lnTo>
                  <a:pt x="11777" y="7008"/>
                </a:lnTo>
                <a:lnTo>
                  <a:pt x="11704" y="6911"/>
                </a:lnTo>
                <a:lnTo>
                  <a:pt x="11631" y="6813"/>
                </a:lnTo>
                <a:lnTo>
                  <a:pt x="11582" y="6667"/>
                </a:lnTo>
                <a:lnTo>
                  <a:pt x="11582" y="6594"/>
                </a:lnTo>
                <a:lnTo>
                  <a:pt x="11534" y="6521"/>
                </a:lnTo>
                <a:lnTo>
                  <a:pt x="11485" y="6497"/>
                </a:lnTo>
                <a:lnTo>
                  <a:pt x="11436" y="6473"/>
                </a:lnTo>
                <a:lnTo>
                  <a:pt x="11363" y="6473"/>
                </a:lnTo>
                <a:lnTo>
                  <a:pt x="11315" y="6497"/>
                </a:lnTo>
                <a:lnTo>
                  <a:pt x="11266" y="6546"/>
                </a:lnTo>
                <a:lnTo>
                  <a:pt x="11217" y="6619"/>
                </a:lnTo>
                <a:lnTo>
                  <a:pt x="11193" y="6716"/>
                </a:lnTo>
                <a:lnTo>
                  <a:pt x="11144" y="6789"/>
                </a:lnTo>
                <a:lnTo>
                  <a:pt x="11071" y="6838"/>
                </a:lnTo>
                <a:lnTo>
                  <a:pt x="11023" y="6886"/>
                </a:lnTo>
                <a:lnTo>
                  <a:pt x="10950" y="6911"/>
                </a:lnTo>
                <a:lnTo>
                  <a:pt x="10877" y="6911"/>
                </a:lnTo>
                <a:lnTo>
                  <a:pt x="10706" y="6886"/>
                </a:lnTo>
                <a:lnTo>
                  <a:pt x="10560" y="6838"/>
                </a:lnTo>
                <a:lnTo>
                  <a:pt x="10390" y="6740"/>
                </a:lnTo>
                <a:lnTo>
                  <a:pt x="10268" y="6643"/>
                </a:lnTo>
                <a:lnTo>
                  <a:pt x="10147" y="6521"/>
                </a:lnTo>
                <a:lnTo>
                  <a:pt x="10074" y="6473"/>
                </a:lnTo>
                <a:lnTo>
                  <a:pt x="10001" y="6448"/>
                </a:lnTo>
                <a:lnTo>
                  <a:pt x="9928" y="6473"/>
                </a:lnTo>
                <a:lnTo>
                  <a:pt x="9855" y="6521"/>
                </a:lnTo>
                <a:lnTo>
                  <a:pt x="9757" y="6619"/>
                </a:lnTo>
                <a:lnTo>
                  <a:pt x="9611" y="6716"/>
                </a:lnTo>
                <a:lnTo>
                  <a:pt x="9441" y="6789"/>
                </a:lnTo>
                <a:lnTo>
                  <a:pt x="9271" y="6838"/>
                </a:lnTo>
                <a:lnTo>
                  <a:pt x="9101" y="6838"/>
                </a:lnTo>
                <a:lnTo>
                  <a:pt x="9028" y="6813"/>
                </a:lnTo>
                <a:lnTo>
                  <a:pt x="8979" y="6789"/>
                </a:lnTo>
                <a:lnTo>
                  <a:pt x="8906" y="6740"/>
                </a:lnTo>
                <a:lnTo>
                  <a:pt x="8882" y="6667"/>
                </a:lnTo>
                <a:lnTo>
                  <a:pt x="8833" y="6594"/>
                </a:lnTo>
                <a:lnTo>
                  <a:pt x="8833" y="6497"/>
                </a:lnTo>
                <a:lnTo>
                  <a:pt x="8809" y="6424"/>
                </a:lnTo>
                <a:lnTo>
                  <a:pt x="8784" y="6375"/>
                </a:lnTo>
                <a:lnTo>
                  <a:pt x="8736" y="6327"/>
                </a:lnTo>
                <a:lnTo>
                  <a:pt x="8687" y="6302"/>
                </a:lnTo>
                <a:lnTo>
                  <a:pt x="8638" y="6278"/>
                </a:lnTo>
                <a:lnTo>
                  <a:pt x="8565" y="6278"/>
                </a:lnTo>
                <a:lnTo>
                  <a:pt x="8517" y="6302"/>
                </a:lnTo>
                <a:lnTo>
                  <a:pt x="8468" y="6351"/>
                </a:lnTo>
                <a:lnTo>
                  <a:pt x="8298" y="6546"/>
                </a:lnTo>
                <a:lnTo>
                  <a:pt x="8200" y="6643"/>
                </a:lnTo>
                <a:lnTo>
                  <a:pt x="8103" y="6740"/>
                </a:lnTo>
                <a:lnTo>
                  <a:pt x="7981" y="6789"/>
                </a:lnTo>
                <a:lnTo>
                  <a:pt x="7860" y="6813"/>
                </a:lnTo>
                <a:lnTo>
                  <a:pt x="7714" y="6813"/>
                </a:lnTo>
                <a:lnTo>
                  <a:pt x="7592" y="6789"/>
                </a:lnTo>
                <a:lnTo>
                  <a:pt x="7446" y="6740"/>
                </a:lnTo>
                <a:lnTo>
                  <a:pt x="7349" y="6667"/>
                </a:lnTo>
                <a:lnTo>
                  <a:pt x="7276" y="6546"/>
                </a:lnTo>
                <a:lnTo>
                  <a:pt x="7227" y="6424"/>
                </a:lnTo>
                <a:lnTo>
                  <a:pt x="7227" y="6375"/>
                </a:lnTo>
                <a:lnTo>
                  <a:pt x="7178" y="6302"/>
                </a:lnTo>
                <a:lnTo>
                  <a:pt x="7154" y="6278"/>
                </a:lnTo>
                <a:lnTo>
                  <a:pt x="7105" y="6229"/>
                </a:lnTo>
                <a:lnTo>
                  <a:pt x="7032" y="6205"/>
                </a:lnTo>
                <a:close/>
                <a:moveTo>
                  <a:pt x="1412" y="6813"/>
                </a:moveTo>
                <a:lnTo>
                  <a:pt x="1387" y="7397"/>
                </a:lnTo>
                <a:lnTo>
                  <a:pt x="1144" y="7616"/>
                </a:lnTo>
                <a:lnTo>
                  <a:pt x="925" y="7835"/>
                </a:lnTo>
                <a:lnTo>
                  <a:pt x="755" y="8006"/>
                </a:lnTo>
                <a:lnTo>
                  <a:pt x="584" y="8176"/>
                </a:lnTo>
                <a:lnTo>
                  <a:pt x="536" y="7543"/>
                </a:lnTo>
                <a:lnTo>
                  <a:pt x="657" y="7446"/>
                </a:lnTo>
                <a:lnTo>
                  <a:pt x="755" y="7349"/>
                </a:lnTo>
                <a:lnTo>
                  <a:pt x="949"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33" y="9222"/>
                </a:lnTo>
                <a:lnTo>
                  <a:pt x="584" y="8492"/>
                </a:lnTo>
                <a:lnTo>
                  <a:pt x="730" y="8444"/>
                </a:lnTo>
                <a:lnTo>
                  <a:pt x="852" y="8395"/>
                </a:lnTo>
                <a:lnTo>
                  <a:pt x="1095" y="8200"/>
                </a:lnTo>
                <a:lnTo>
                  <a:pt x="1363" y="7981"/>
                </a:lnTo>
                <a:close/>
                <a:moveTo>
                  <a:pt x="10901" y="8638"/>
                </a:moveTo>
                <a:lnTo>
                  <a:pt x="10828" y="8687"/>
                </a:lnTo>
                <a:lnTo>
                  <a:pt x="10779" y="8736"/>
                </a:lnTo>
                <a:lnTo>
                  <a:pt x="10706" y="8857"/>
                </a:lnTo>
                <a:lnTo>
                  <a:pt x="10682" y="8979"/>
                </a:lnTo>
                <a:lnTo>
                  <a:pt x="10560" y="9076"/>
                </a:lnTo>
                <a:lnTo>
                  <a:pt x="10414" y="9149"/>
                </a:lnTo>
                <a:lnTo>
                  <a:pt x="10293" y="9173"/>
                </a:lnTo>
                <a:lnTo>
                  <a:pt x="10122" y="9173"/>
                </a:lnTo>
                <a:lnTo>
                  <a:pt x="10025" y="9149"/>
                </a:lnTo>
                <a:lnTo>
                  <a:pt x="9976" y="9125"/>
                </a:lnTo>
                <a:lnTo>
                  <a:pt x="9928" y="9076"/>
                </a:lnTo>
                <a:lnTo>
                  <a:pt x="9903" y="9028"/>
                </a:lnTo>
                <a:lnTo>
                  <a:pt x="9903" y="8930"/>
                </a:lnTo>
                <a:lnTo>
                  <a:pt x="9879" y="8857"/>
                </a:lnTo>
                <a:lnTo>
                  <a:pt x="9830" y="8809"/>
                </a:lnTo>
                <a:lnTo>
                  <a:pt x="9757" y="8760"/>
                </a:lnTo>
                <a:lnTo>
                  <a:pt x="9684" y="8760"/>
                </a:lnTo>
                <a:lnTo>
                  <a:pt x="9611" y="8784"/>
                </a:lnTo>
                <a:lnTo>
                  <a:pt x="9563" y="8833"/>
                </a:lnTo>
                <a:lnTo>
                  <a:pt x="9514" y="8906"/>
                </a:lnTo>
                <a:lnTo>
                  <a:pt x="9490" y="8955"/>
                </a:lnTo>
                <a:lnTo>
                  <a:pt x="9441" y="9003"/>
                </a:lnTo>
                <a:lnTo>
                  <a:pt x="9320" y="9052"/>
                </a:lnTo>
                <a:lnTo>
                  <a:pt x="9149" y="9101"/>
                </a:lnTo>
                <a:lnTo>
                  <a:pt x="8979" y="9125"/>
                </a:lnTo>
                <a:lnTo>
                  <a:pt x="8809" y="9101"/>
                </a:lnTo>
                <a:lnTo>
                  <a:pt x="8663" y="9076"/>
                </a:lnTo>
                <a:lnTo>
                  <a:pt x="8541" y="9003"/>
                </a:lnTo>
                <a:lnTo>
                  <a:pt x="8517" y="8955"/>
                </a:lnTo>
                <a:lnTo>
                  <a:pt x="8492" y="8906"/>
                </a:lnTo>
                <a:lnTo>
                  <a:pt x="8492" y="8833"/>
                </a:lnTo>
                <a:lnTo>
                  <a:pt x="8444" y="8784"/>
                </a:lnTo>
                <a:lnTo>
                  <a:pt x="8419" y="8736"/>
                </a:lnTo>
                <a:lnTo>
                  <a:pt x="8371" y="8711"/>
                </a:lnTo>
                <a:lnTo>
                  <a:pt x="8298" y="8687"/>
                </a:lnTo>
                <a:lnTo>
                  <a:pt x="8249" y="8687"/>
                </a:lnTo>
                <a:lnTo>
                  <a:pt x="8200" y="8711"/>
                </a:lnTo>
                <a:lnTo>
                  <a:pt x="8127" y="8736"/>
                </a:lnTo>
                <a:lnTo>
                  <a:pt x="8006" y="8906"/>
                </a:lnTo>
                <a:lnTo>
                  <a:pt x="7860" y="9052"/>
                </a:lnTo>
                <a:lnTo>
                  <a:pt x="7787" y="9125"/>
                </a:lnTo>
                <a:lnTo>
                  <a:pt x="7689" y="9173"/>
                </a:lnTo>
                <a:lnTo>
                  <a:pt x="7568" y="9222"/>
                </a:lnTo>
                <a:lnTo>
                  <a:pt x="7446" y="9246"/>
                </a:lnTo>
                <a:lnTo>
                  <a:pt x="7324" y="9246"/>
                </a:lnTo>
                <a:lnTo>
                  <a:pt x="7276" y="9222"/>
                </a:lnTo>
                <a:lnTo>
                  <a:pt x="7227" y="9198"/>
                </a:lnTo>
                <a:lnTo>
                  <a:pt x="7203" y="9149"/>
                </a:lnTo>
                <a:lnTo>
                  <a:pt x="7178" y="9076"/>
                </a:lnTo>
                <a:lnTo>
                  <a:pt x="7178" y="9003"/>
                </a:lnTo>
                <a:lnTo>
                  <a:pt x="7203" y="8930"/>
                </a:lnTo>
                <a:lnTo>
                  <a:pt x="7203" y="8833"/>
                </a:lnTo>
                <a:lnTo>
                  <a:pt x="7154" y="8760"/>
                </a:lnTo>
                <a:lnTo>
                  <a:pt x="7105" y="8687"/>
                </a:lnTo>
                <a:lnTo>
                  <a:pt x="7032" y="8663"/>
                </a:lnTo>
                <a:lnTo>
                  <a:pt x="6886" y="8663"/>
                </a:lnTo>
                <a:lnTo>
                  <a:pt x="6813" y="8711"/>
                </a:lnTo>
                <a:lnTo>
                  <a:pt x="6789" y="8809"/>
                </a:lnTo>
                <a:lnTo>
                  <a:pt x="6740" y="8906"/>
                </a:lnTo>
                <a:lnTo>
                  <a:pt x="6692" y="8979"/>
                </a:lnTo>
                <a:lnTo>
                  <a:pt x="6619" y="9076"/>
                </a:lnTo>
                <a:lnTo>
                  <a:pt x="6521" y="9125"/>
                </a:lnTo>
                <a:lnTo>
                  <a:pt x="6424" y="9173"/>
                </a:lnTo>
                <a:lnTo>
                  <a:pt x="6327" y="9222"/>
                </a:lnTo>
                <a:lnTo>
                  <a:pt x="6083" y="9271"/>
                </a:lnTo>
                <a:lnTo>
                  <a:pt x="5864" y="9246"/>
                </a:lnTo>
                <a:lnTo>
                  <a:pt x="5743" y="9222"/>
                </a:lnTo>
                <a:lnTo>
                  <a:pt x="5645" y="9198"/>
                </a:lnTo>
                <a:lnTo>
                  <a:pt x="5572" y="9125"/>
                </a:lnTo>
                <a:lnTo>
                  <a:pt x="5499" y="9052"/>
                </a:lnTo>
                <a:lnTo>
                  <a:pt x="5451" y="8979"/>
                </a:lnTo>
                <a:lnTo>
                  <a:pt x="5402" y="8882"/>
                </a:lnTo>
                <a:lnTo>
                  <a:pt x="5402" y="8833"/>
                </a:lnTo>
                <a:lnTo>
                  <a:pt x="5378" y="8784"/>
                </a:lnTo>
                <a:lnTo>
                  <a:pt x="5280" y="8736"/>
                </a:lnTo>
                <a:lnTo>
                  <a:pt x="5183" y="8711"/>
                </a:lnTo>
                <a:lnTo>
                  <a:pt x="5086" y="8736"/>
                </a:lnTo>
                <a:lnTo>
                  <a:pt x="4842" y="8906"/>
                </a:lnTo>
                <a:lnTo>
                  <a:pt x="4648" y="9028"/>
                </a:lnTo>
                <a:lnTo>
                  <a:pt x="4453" y="9149"/>
                </a:lnTo>
                <a:lnTo>
                  <a:pt x="4258" y="9222"/>
                </a:lnTo>
                <a:lnTo>
                  <a:pt x="4112" y="9222"/>
                </a:lnTo>
                <a:lnTo>
                  <a:pt x="4064" y="9198"/>
                </a:lnTo>
                <a:lnTo>
                  <a:pt x="4015" y="9149"/>
                </a:lnTo>
                <a:lnTo>
                  <a:pt x="3991" y="9076"/>
                </a:lnTo>
                <a:lnTo>
                  <a:pt x="4015" y="8955"/>
                </a:lnTo>
                <a:lnTo>
                  <a:pt x="4015" y="8906"/>
                </a:lnTo>
                <a:lnTo>
                  <a:pt x="3991" y="8857"/>
                </a:lnTo>
                <a:lnTo>
                  <a:pt x="3966" y="8833"/>
                </a:lnTo>
                <a:lnTo>
                  <a:pt x="3918" y="8809"/>
                </a:lnTo>
                <a:lnTo>
                  <a:pt x="3893" y="8784"/>
                </a:lnTo>
                <a:lnTo>
                  <a:pt x="3845" y="8809"/>
                </a:lnTo>
                <a:lnTo>
                  <a:pt x="3796" y="8809"/>
                </a:lnTo>
                <a:lnTo>
                  <a:pt x="3747" y="8857"/>
                </a:lnTo>
                <a:lnTo>
                  <a:pt x="3699" y="8979"/>
                </a:lnTo>
                <a:lnTo>
                  <a:pt x="3674" y="9101"/>
                </a:lnTo>
                <a:lnTo>
                  <a:pt x="3674" y="9222"/>
                </a:lnTo>
                <a:lnTo>
                  <a:pt x="3699" y="9319"/>
                </a:lnTo>
                <a:lnTo>
                  <a:pt x="3772" y="9417"/>
                </a:lnTo>
                <a:lnTo>
                  <a:pt x="3845" y="9514"/>
                </a:lnTo>
                <a:lnTo>
                  <a:pt x="3966" y="9587"/>
                </a:lnTo>
                <a:lnTo>
                  <a:pt x="4088" y="9636"/>
                </a:lnTo>
                <a:lnTo>
                  <a:pt x="4210" y="9660"/>
                </a:lnTo>
                <a:lnTo>
                  <a:pt x="4356" y="9636"/>
                </a:lnTo>
                <a:lnTo>
                  <a:pt x="4477" y="9611"/>
                </a:lnTo>
                <a:lnTo>
                  <a:pt x="4599" y="9563"/>
                </a:lnTo>
                <a:lnTo>
                  <a:pt x="4842" y="9417"/>
                </a:lnTo>
                <a:lnTo>
                  <a:pt x="5086" y="9246"/>
                </a:lnTo>
                <a:lnTo>
                  <a:pt x="5159" y="9344"/>
                </a:lnTo>
                <a:lnTo>
                  <a:pt x="5232" y="9441"/>
                </a:lnTo>
                <a:lnTo>
                  <a:pt x="5329" y="9514"/>
                </a:lnTo>
                <a:lnTo>
                  <a:pt x="5426" y="9563"/>
                </a:lnTo>
                <a:lnTo>
                  <a:pt x="5670" y="9660"/>
                </a:lnTo>
                <a:lnTo>
                  <a:pt x="5913" y="9684"/>
                </a:lnTo>
                <a:lnTo>
                  <a:pt x="6181" y="9684"/>
                </a:lnTo>
                <a:lnTo>
                  <a:pt x="6424" y="9636"/>
                </a:lnTo>
                <a:lnTo>
                  <a:pt x="6667" y="9538"/>
                </a:lnTo>
                <a:lnTo>
                  <a:pt x="6886" y="9392"/>
                </a:lnTo>
                <a:lnTo>
                  <a:pt x="6984" y="9490"/>
                </a:lnTo>
                <a:lnTo>
                  <a:pt x="7081" y="9563"/>
                </a:lnTo>
                <a:lnTo>
                  <a:pt x="7227" y="9636"/>
                </a:lnTo>
                <a:lnTo>
                  <a:pt x="7373" y="9684"/>
                </a:lnTo>
                <a:lnTo>
                  <a:pt x="7519" y="9709"/>
                </a:lnTo>
                <a:lnTo>
                  <a:pt x="7641" y="9684"/>
                </a:lnTo>
                <a:lnTo>
                  <a:pt x="7762" y="9660"/>
                </a:lnTo>
                <a:lnTo>
                  <a:pt x="7884" y="9611"/>
                </a:lnTo>
                <a:lnTo>
                  <a:pt x="7981" y="9538"/>
                </a:lnTo>
                <a:lnTo>
                  <a:pt x="8079" y="9465"/>
                </a:lnTo>
                <a:lnTo>
                  <a:pt x="8249" y="9271"/>
                </a:lnTo>
                <a:lnTo>
                  <a:pt x="8371" y="9368"/>
                </a:lnTo>
                <a:lnTo>
                  <a:pt x="8541" y="9465"/>
                </a:lnTo>
                <a:lnTo>
                  <a:pt x="8711" y="9514"/>
                </a:lnTo>
                <a:lnTo>
                  <a:pt x="8906" y="9538"/>
                </a:lnTo>
                <a:lnTo>
                  <a:pt x="9101" y="9538"/>
                </a:lnTo>
                <a:lnTo>
                  <a:pt x="9271" y="9514"/>
                </a:lnTo>
                <a:lnTo>
                  <a:pt x="9466" y="9441"/>
                </a:lnTo>
                <a:lnTo>
                  <a:pt x="9611" y="9368"/>
                </a:lnTo>
                <a:lnTo>
                  <a:pt x="9733" y="9465"/>
                </a:lnTo>
                <a:lnTo>
                  <a:pt x="9855" y="9514"/>
                </a:lnTo>
                <a:lnTo>
                  <a:pt x="10025" y="9563"/>
                </a:lnTo>
                <a:lnTo>
                  <a:pt x="10195" y="9563"/>
                </a:lnTo>
                <a:lnTo>
                  <a:pt x="10366" y="9538"/>
                </a:lnTo>
                <a:lnTo>
                  <a:pt x="10560" y="9490"/>
                </a:lnTo>
                <a:lnTo>
                  <a:pt x="10706" y="9417"/>
                </a:lnTo>
                <a:lnTo>
                  <a:pt x="10852" y="9319"/>
                </a:lnTo>
                <a:lnTo>
                  <a:pt x="10974" y="9392"/>
                </a:lnTo>
                <a:lnTo>
                  <a:pt x="11096" y="9441"/>
                </a:lnTo>
                <a:lnTo>
                  <a:pt x="11242" y="9465"/>
                </a:lnTo>
                <a:lnTo>
                  <a:pt x="11363" y="9490"/>
                </a:lnTo>
                <a:lnTo>
                  <a:pt x="11509" y="9490"/>
                </a:lnTo>
                <a:lnTo>
                  <a:pt x="11655" y="9465"/>
                </a:lnTo>
                <a:lnTo>
                  <a:pt x="11801" y="9417"/>
                </a:lnTo>
                <a:lnTo>
                  <a:pt x="11923" y="9344"/>
                </a:lnTo>
                <a:lnTo>
                  <a:pt x="12020" y="9441"/>
                </a:lnTo>
                <a:lnTo>
                  <a:pt x="12142" y="9490"/>
                </a:lnTo>
                <a:lnTo>
                  <a:pt x="12434" y="9490"/>
                </a:lnTo>
                <a:lnTo>
                  <a:pt x="12580" y="9441"/>
                </a:lnTo>
                <a:lnTo>
                  <a:pt x="12750" y="9392"/>
                </a:lnTo>
                <a:lnTo>
                  <a:pt x="12896" y="9319"/>
                </a:lnTo>
                <a:lnTo>
                  <a:pt x="13042" y="9222"/>
                </a:lnTo>
                <a:lnTo>
                  <a:pt x="13091" y="9295"/>
                </a:lnTo>
                <a:lnTo>
                  <a:pt x="13164" y="9344"/>
                </a:lnTo>
                <a:lnTo>
                  <a:pt x="13310" y="9417"/>
                </a:lnTo>
                <a:lnTo>
                  <a:pt x="13480" y="9441"/>
                </a:lnTo>
                <a:lnTo>
                  <a:pt x="13675" y="9441"/>
                </a:lnTo>
                <a:lnTo>
                  <a:pt x="13870" y="9392"/>
                </a:lnTo>
                <a:lnTo>
                  <a:pt x="14064" y="9319"/>
                </a:lnTo>
                <a:lnTo>
                  <a:pt x="14259" y="9246"/>
                </a:lnTo>
                <a:lnTo>
                  <a:pt x="14405" y="9149"/>
                </a:lnTo>
                <a:lnTo>
                  <a:pt x="14478" y="9101"/>
                </a:lnTo>
                <a:lnTo>
                  <a:pt x="14502" y="9028"/>
                </a:lnTo>
                <a:lnTo>
                  <a:pt x="14478" y="8955"/>
                </a:lnTo>
                <a:lnTo>
                  <a:pt x="14454" y="8882"/>
                </a:lnTo>
                <a:lnTo>
                  <a:pt x="14429" y="8833"/>
                </a:lnTo>
                <a:lnTo>
                  <a:pt x="14356" y="8809"/>
                </a:lnTo>
                <a:lnTo>
                  <a:pt x="14308" y="8809"/>
                </a:lnTo>
                <a:lnTo>
                  <a:pt x="14235" y="8833"/>
                </a:lnTo>
                <a:lnTo>
                  <a:pt x="14016" y="8955"/>
                </a:lnTo>
                <a:lnTo>
                  <a:pt x="13845" y="9028"/>
                </a:lnTo>
                <a:lnTo>
                  <a:pt x="13675" y="9076"/>
                </a:lnTo>
                <a:lnTo>
                  <a:pt x="13529" y="9101"/>
                </a:lnTo>
                <a:lnTo>
                  <a:pt x="13407" y="9101"/>
                </a:lnTo>
                <a:lnTo>
                  <a:pt x="13359" y="9076"/>
                </a:lnTo>
                <a:lnTo>
                  <a:pt x="13334" y="9028"/>
                </a:lnTo>
                <a:lnTo>
                  <a:pt x="13310" y="8979"/>
                </a:lnTo>
                <a:lnTo>
                  <a:pt x="13310" y="8906"/>
                </a:lnTo>
                <a:lnTo>
                  <a:pt x="13310" y="8857"/>
                </a:lnTo>
                <a:lnTo>
                  <a:pt x="13286" y="8784"/>
                </a:lnTo>
                <a:lnTo>
                  <a:pt x="13261" y="8736"/>
                </a:lnTo>
                <a:lnTo>
                  <a:pt x="13213" y="8711"/>
                </a:lnTo>
                <a:lnTo>
                  <a:pt x="13091" y="8711"/>
                </a:lnTo>
                <a:lnTo>
                  <a:pt x="13042" y="8736"/>
                </a:lnTo>
                <a:lnTo>
                  <a:pt x="13018" y="8784"/>
                </a:lnTo>
                <a:lnTo>
                  <a:pt x="12945" y="8882"/>
                </a:lnTo>
                <a:lnTo>
                  <a:pt x="12823" y="8979"/>
                </a:lnTo>
                <a:lnTo>
                  <a:pt x="12653" y="9076"/>
                </a:lnTo>
                <a:lnTo>
                  <a:pt x="12507" y="9149"/>
                </a:lnTo>
                <a:lnTo>
                  <a:pt x="12361" y="9198"/>
                </a:lnTo>
                <a:lnTo>
                  <a:pt x="12312" y="9198"/>
                </a:lnTo>
                <a:lnTo>
                  <a:pt x="12264" y="9173"/>
                </a:lnTo>
                <a:lnTo>
                  <a:pt x="12215" y="9149"/>
                </a:lnTo>
                <a:lnTo>
                  <a:pt x="12191" y="9101"/>
                </a:lnTo>
                <a:lnTo>
                  <a:pt x="12191" y="9028"/>
                </a:lnTo>
                <a:lnTo>
                  <a:pt x="12215" y="8930"/>
                </a:lnTo>
                <a:lnTo>
                  <a:pt x="12215" y="8857"/>
                </a:lnTo>
                <a:lnTo>
                  <a:pt x="12191" y="8809"/>
                </a:lnTo>
                <a:lnTo>
                  <a:pt x="12142" y="8760"/>
                </a:lnTo>
                <a:lnTo>
                  <a:pt x="12093" y="8736"/>
                </a:lnTo>
                <a:lnTo>
                  <a:pt x="12045" y="8736"/>
                </a:lnTo>
                <a:lnTo>
                  <a:pt x="11972" y="8760"/>
                </a:lnTo>
                <a:lnTo>
                  <a:pt x="11923" y="8784"/>
                </a:lnTo>
                <a:lnTo>
                  <a:pt x="11899" y="8857"/>
                </a:lnTo>
                <a:lnTo>
                  <a:pt x="11801" y="8979"/>
                </a:lnTo>
                <a:lnTo>
                  <a:pt x="11704" y="9076"/>
                </a:lnTo>
                <a:lnTo>
                  <a:pt x="11582" y="9125"/>
                </a:lnTo>
                <a:lnTo>
                  <a:pt x="11266" y="9125"/>
                </a:lnTo>
                <a:lnTo>
                  <a:pt x="11169" y="9076"/>
                </a:lnTo>
                <a:lnTo>
                  <a:pt x="11096" y="9028"/>
                </a:lnTo>
                <a:lnTo>
                  <a:pt x="11144" y="8882"/>
                </a:lnTo>
                <a:lnTo>
                  <a:pt x="11144" y="8809"/>
                </a:lnTo>
                <a:lnTo>
                  <a:pt x="11120" y="8736"/>
                </a:lnTo>
                <a:lnTo>
                  <a:pt x="11071" y="8687"/>
                </a:lnTo>
                <a:lnTo>
                  <a:pt x="11023" y="8663"/>
                </a:lnTo>
                <a:lnTo>
                  <a:pt x="10950" y="8638"/>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779" y="11242"/>
                </a:lnTo>
                <a:lnTo>
                  <a:pt x="730" y="10439"/>
                </a:lnTo>
                <a:lnTo>
                  <a:pt x="876" y="10366"/>
                </a:lnTo>
                <a:lnTo>
                  <a:pt x="1022" y="10293"/>
                </a:lnTo>
                <a:lnTo>
                  <a:pt x="1266" y="10122"/>
                </a:lnTo>
                <a:close/>
                <a:moveTo>
                  <a:pt x="11485" y="10633"/>
                </a:moveTo>
                <a:lnTo>
                  <a:pt x="11412" y="10658"/>
                </a:lnTo>
                <a:lnTo>
                  <a:pt x="11339" y="10731"/>
                </a:lnTo>
                <a:lnTo>
                  <a:pt x="11169" y="11023"/>
                </a:lnTo>
                <a:lnTo>
                  <a:pt x="11071" y="11144"/>
                </a:lnTo>
                <a:lnTo>
                  <a:pt x="10950" y="11242"/>
                </a:lnTo>
                <a:lnTo>
                  <a:pt x="10877" y="11290"/>
                </a:lnTo>
                <a:lnTo>
                  <a:pt x="10779" y="11315"/>
                </a:lnTo>
                <a:lnTo>
                  <a:pt x="10560" y="11315"/>
                </a:lnTo>
                <a:lnTo>
                  <a:pt x="10463" y="11290"/>
                </a:lnTo>
                <a:lnTo>
                  <a:pt x="10390" y="11242"/>
                </a:lnTo>
                <a:lnTo>
                  <a:pt x="10317" y="11169"/>
                </a:lnTo>
                <a:lnTo>
                  <a:pt x="10293" y="11096"/>
                </a:lnTo>
                <a:lnTo>
                  <a:pt x="10366" y="10901"/>
                </a:lnTo>
                <a:lnTo>
                  <a:pt x="10366" y="10828"/>
                </a:lnTo>
                <a:lnTo>
                  <a:pt x="10341" y="10755"/>
                </a:lnTo>
                <a:lnTo>
                  <a:pt x="10293" y="10706"/>
                </a:lnTo>
                <a:lnTo>
                  <a:pt x="10244" y="10658"/>
                </a:lnTo>
                <a:lnTo>
                  <a:pt x="10098" y="10658"/>
                </a:lnTo>
                <a:lnTo>
                  <a:pt x="10049" y="10682"/>
                </a:lnTo>
                <a:lnTo>
                  <a:pt x="10001" y="10755"/>
                </a:lnTo>
                <a:lnTo>
                  <a:pt x="9928" y="10877"/>
                </a:lnTo>
                <a:lnTo>
                  <a:pt x="9903" y="10998"/>
                </a:lnTo>
                <a:lnTo>
                  <a:pt x="9806" y="11120"/>
                </a:lnTo>
                <a:lnTo>
                  <a:pt x="9636" y="11217"/>
                </a:lnTo>
                <a:lnTo>
                  <a:pt x="9539" y="11242"/>
                </a:lnTo>
                <a:lnTo>
                  <a:pt x="9393" y="11266"/>
                </a:lnTo>
                <a:lnTo>
                  <a:pt x="9344" y="11242"/>
                </a:lnTo>
                <a:lnTo>
                  <a:pt x="9295" y="11217"/>
                </a:lnTo>
                <a:lnTo>
                  <a:pt x="9295" y="11169"/>
                </a:lnTo>
                <a:lnTo>
                  <a:pt x="9295" y="11096"/>
                </a:lnTo>
                <a:lnTo>
                  <a:pt x="9320" y="11023"/>
                </a:lnTo>
                <a:lnTo>
                  <a:pt x="9320" y="10950"/>
                </a:lnTo>
                <a:lnTo>
                  <a:pt x="9295" y="10901"/>
                </a:lnTo>
                <a:lnTo>
                  <a:pt x="9247" y="10852"/>
                </a:lnTo>
                <a:lnTo>
                  <a:pt x="9198" y="10828"/>
                </a:lnTo>
                <a:lnTo>
                  <a:pt x="9125" y="10804"/>
                </a:lnTo>
                <a:lnTo>
                  <a:pt x="9052" y="10828"/>
                </a:lnTo>
                <a:lnTo>
                  <a:pt x="8979" y="10852"/>
                </a:lnTo>
                <a:lnTo>
                  <a:pt x="8784" y="11047"/>
                </a:lnTo>
                <a:lnTo>
                  <a:pt x="8565" y="11242"/>
                </a:lnTo>
                <a:lnTo>
                  <a:pt x="8419" y="11290"/>
                </a:lnTo>
                <a:lnTo>
                  <a:pt x="8225" y="11315"/>
                </a:lnTo>
                <a:lnTo>
                  <a:pt x="8103" y="11290"/>
                </a:lnTo>
                <a:lnTo>
                  <a:pt x="8006" y="11290"/>
                </a:lnTo>
                <a:lnTo>
                  <a:pt x="7933" y="11242"/>
                </a:lnTo>
                <a:lnTo>
                  <a:pt x="7884" y="11193"/>
                </a:lnTo>
                <a:lnTo>
                  <a:pt x="7908" y="11071"/>
                </a:lnTo>
                <a:lnTo>
                  <a:pt x="7908" y="10901"/>
                </a:lnTo>
                <a:lnTo>
                  <a:pt x="7884" y="10828"/>
                </a:lnTo>
                <a:lnTo>
                  <a:pt x="7835" y="10755"/>
                </a:lnTo>
                <a:lnTo>
                  <a:pt x="7787" y="10706"/>
                </a:lnTo>
                <a:lnTo>
                  <a:pt x="7714" y="10682"/>
                </a:lnTo>
                <a:lnTo>
                  <a:pt x="7616" y="10682"/>
                </a:lnTo>
                <a:lnTo>
                  <a:pt x="7543" y="10706"/>
                </a:lnTo>
                <a:lnTo>
                  <a:pt x="7495" y="10779"/>
                </a:lnTo>
                <a:lnTo>
                  <a:pt x="7446" y="10852"/>
                </a:lnTo>
                <a:lnTo>
                  <a:pt x="7397" y="10974"/>
                </a:lnTo>
                <a:lnTo>
                  <a:pt x="7397" y="11071"/>
                </a:lnTo>
                <a:lnTo>
                  <a:pt x="7324" y="11144"/>
                </a:lnTo>
                <a:lnTo>
                  <a:pt x="7227" y="11193"/>
                </a:lnTo>
                <a:lnTo>
                  <a:pt x="7008" y="11193"/>
                </a:lnTo>
                <a:lnTo>
                  <a:pt x="6911" y="11169"/>
                </a:lnTo>
                <a:lnTo>
                  <a:pt x="6789" y="11096"/>
                </a:lnTo>
                <a:lnTo>
                  <a:pt x="6716" y="11023"/>
                </a:lnTo>
                <a:lnTo>
                  <a:pt x="6667" y="10950"/>
                </a:lnTo>
                <a:lnTo>
                  <a:pt x="6619" y="10877"/>
                </a:lnTo>
                <a:lnTo>
                  <a:pt x="6546" y="10804"/>
                </a:lnTo>
                <a:lnTo>
                  <a:pt x="6473" y="10779"/>
                </a:lnTo>
                <a:lnTo>
                  <a:pt x="6400" y="10779"/>
                </a:lnTo>
                <a:lnTo>
                  <a:pt x="6302" y="10804"/>
                </a:lnTo>
                <a:lnTo>
                  <a:pt x="6254" y="10852"/>
                </a:lnTo>
                <a:lnTo>
                  <a:pt x="6205" y="10901"/>
                </a:lnTo>
                <a:lnTo>
                  <a:pt x="6205" y="10998"/>
                </a:lnTo>
                <a:lnTo>
                  <a:pt x="6205" y="11096"/>
                </a:lnTo>
                <a:lnTo>
                  <a:pt x="6181" y="11169"/>
                </a:lnTo>
                <a:lnTo>
                  <a:pt x="6156" y="11217"/>
                </a:lnTo>
                <a:lnTo>
                  <a:pt x="6132" y="11266"/>
                </a:lnTo>
                <a:lnTo>
                  <a:pt x="6035" y="11315"/>
                </a:lnTo>
                <a:lnTo>
                  <a:pt x="5937" y="11339"/>
                </a:lnTo>
                <a:lnTo>
                  <a:pt x="5840" y="11315"/>
                </a:lnTo>
                <a:lnTo>
                  <a:pt x="5743" y="11242"/>
                </a:lnTo>
                <a:lnTo>
                  <a:pt x="5694" y="11144"/>
                </a:lnTo>
                <a:lnTo>
                  <a:pt x="5694" y="11096"/>
                </a:lnTo>
                <a:lnTo>
                  <a:pt x="5694" y="11047"/>
                </a:lnTo>
                <a:lnTo>
                  <a:pt x="5694" y="10925"/>
                </a:lnTo>
                <a:lnTo>
                  <a:pt x="5670" y="10852"/>
                </a:lnTo>
                <a:lnTo>
                  <a:pt x="5621" y="10779"/>
                </a:lnTo>
                <a:lnTo>
                  <a:pt x="5524" y="10755"/>
                </a:lnTo>
                <a:lnTo>
                  <a:pt x="5451" y="10731"/>
                </a:lnTo>
                <a:lnTo>
                  <a:pt x="5353" y="10755"/>
                </a:lnTo>
                <a:lnTo>
                  <a:pt x="5280" y="10828"/>
                </a:lnTo>
                <a:lnTo>
                  <a:pt x="5232" y="10901"/>
                </a:lnTo>
                <a:lnTo>
                  <a:pt x="5183" y="10998"/>
                </a:lnTo>
                <a:lnTo>
                  <a:pt x="5110" y="11096"/>
                </a:lnTo>
                <a:lnTo>
                  <a:pt x="5037" y="11169"/>
                </a:lnTo>
                <a:lnTo>
                  <a:pt x="4964" y="11242"/>
                </a:lnTo>
                <a:lnTo>
                  <a:pt x="4769" y="11339"/>
                </a:lnTo>
                <a:lnTo>
                  <a:pt x="4648" y="11363"/>
                </a:lnTo>
                <a:lnTo>
                  <a:pt x="4550" y="11388"/>
                </a:lnTo>
                <a:lnTo>
                  <a:pt x="4502" y="11388"/>
                </a:lnTo>
                <a:lnTo>
                  <a:pt x="4453" y="11363"/>
                </a:lnTo>
                <a:lnTo>
                  <a:pt x="4380" y="11315"/>
                </a:lnTo>
                <a:lnTo>
                  <a:pt x="4331" y="11217"/>
                </a:lnTo>
                <a:lnTo>
                  <a:pt x="4307" y="11120"/>
                </a:lnTo>
                <a:lnTo>
                  <a:pt x="4258" y="10950"/>
                </a:lnTo>
                <a:lnTo>
                  <a:pt x="4234" y="10877"/>
                </a:lnTo>
                <a:lnTo>
                  <a:pt x="4210" y="10877"/>
                </a:lnTo>
                <a:lnTo>
                  <a:pt x="4210" y="10852"/>
                </a:lnTo>
                <a:lnTo>
                  <a:pt x="4185" y="10828"/>
                </a:lnTo>
                <a:lnTo>
                  <a:pt x="4137" y="10804"/>
                </a:lnTo>
                <a:lnTo>
                  <a:pt x="4088" y="10804"/>
                </a:lnTo>
                <a:lnTo>
                  <a:pt x="4039" y="10828"/>
                </a:lnTo>
                <a:lnTo>
                  <a:pt x="3991" y="10852"/>
                </a:lnTo>
                <a:lnTo>
                  <a:pt x="3942" y="10950"/>
                </a:lnTo>
                <a:lnTo>
                  <a:pt x="3918" y="11071"/>
                </a:lnTo>
                <a:lnTo>
                  <a:pt x="3918" y="11290"/>
                </a:lnTo>
                <a:lnTo>
                  <a:pt x="3942" y="11388"/>
                </a:lnTo>
                <a:lnTo>
                  <a:pt x="3966" y="11509"/>
                </a:lnTo>
                <a:lnTo>
                  <a:pt x="4015" y="11582"/>
                </a:lnTo>
                <a:lnTo>
                  <a:pt x="4088" y="11680"/>
                </a:lnTo>
                <a:lnTo>
                  <a:pt x="4185" y="11753"/>
                </a:lnTo>
                <a:lnTo>
                  <a:pt x="4283" y="11801"/>
                </a:lnTo>
                <a:lnTo>
                  <a:pt x="4429" y="11850"/>
                </a:lnTo>
                <a:lnTo>
                  <a:pt x="4721" y="11850"/>
                </a:lnTo>
                <a:lnTo>
                  <a:pt x="4842" y="11826"/>
                </a:lnTo>
                <a:lnTo>
                  <a:pt x="4988" y="11777"/>
                </a:lnTo>
                <a:lnTo>
                  <a:pt x="5110" y="11704"/>
                </a:lnTo>
                <a:lnTo>
                  <a:pt x="5232" y="11631"/>
                </a:lnTo>
                <a:lnTo>
                  <a:pt x="5353" y="11534"/>
                </a:lnTo>
                <a:lnTo>
                  <a:pt x="5475" y="11655"/>
                </a:lnTo>
                <a:lnTo>
                  <a:pt x="5645" y="11728"/>
                </a:lnTo>
                <a:lnTo>
                  <a:pt x="5816" y="11777"/>
                </a:lnTo>
                <a:lnTo>
                  <a:pt x="5986" y="11801"/>
                </a:lnTo>
                <a:lnTo>
                  <a:pt x="6156" y="11777"/>
                </a:lnTo>
                <a:lnTo>
                  <a:pt x="6327" y="11728"/>
                </a:lnTo>
                <a:lnTo>
                  <a:pt x="6473" y="11631"/>
                </a:lnTo>
                <a:lnTo>
                  <a:pt x="6570" y="11509"/>
                </a:lnTo>
                <a:lnTo>
                  <a:pt x="6716" y="11558"/>
                </a:lnTo>
                <a:lnTo>
                  <a:pt x="6838" y="11607"/>
                </a:lnTo>
                <a:lnTo>
                  <a:pt x="6984" y="11631"/>
                </a:lnTo>
                <a:lnTo>
                  <a:pt x="7105" y="11655"/>
                </a:lnTo>
                <a:lnTo>
                  <a:pt x="7251" y="11655"/>
                </a:lnTo>
                <a:lnTo>
                  <a:pt x="7373" y="11631"/>
                </a:lnTo>
                <a:lnTo>
                  <a:pt x="7519" y="11582"/>
                </a:lnTo>
                <a:lnTo>
                  <a:pt x="7616" y="11534"/>
                </a:lnTo>
                <a:lnTo>
                  <a:pt x="7787" y="11631"/>
                </a:lnTo>
                <a:lnTo>
                  <a:pt x="7957" y="11728"/>
                </a:lnTo>
                <a:lnTo>
                  <a:pt x="8103" y="11777"/>
                </a:lnTo>
                <a:lnTo>
                  <a:pt x="8249" y="11801"/>
                </a:lnTo>
                <a:lnTo>
                  <a:pt x="8395" y="11777"/>
                </a:lnTo>
                <a:lnTo>
                  <a:pt x="8517" y="11753"/>
                </a:lnTo>
                <a:lnTo>
                  <a:pt x="8638" y="11680"/>
                </a:lnTo>
                <a:lnTo>
                  <a:pt x="8760" y="11607"/>
                </a:lnTo>
                <a:lnTo>
                  <a:pt x="9003" y="11436"/>
                </a:lnTo>
                <a:lnTo>
                  <a:pt x="9052" y="11509"/>
                </a:lnTo>
                <a:lnTo>
                  <a:pt x="9149" y="11582"/>
                </a:lnTo>
                <a:lnTo>
                  <a:pt x="9271" y="11631"/>
                </a:lnTo>
                <a:lnTo>
                  <a:pt x="9563" y="11631"/>
                </a:lnTo>
                <a:lnTo>
                  <a:pt x="9733" y="11582"/>
                </a:lnTo>
                <a:lnTo>
                  <a:pt x="9903" y="11534"/>
                </a:lnTo>
                <a:lnTo>
                  <a:pt x="10025" y="11436"/>
                </a:lnTo>
                <a:lnTo>
                  <a:pt x="10098" y="11509"/>
                </a:lnTo>
                <a:lnTo>
                  <a:pt x="10195" y="11582"/>
                </a:lnTo>
                <a:lnTo>
                  <a:pt x="10414" y="11680"/>
                </a:lnTo>
                <a:lnTo>
                  <a:pt x="10560" y="11728"/>
                </a:lnTo>
                <a:lnTo>
                  <a:pt x="10682" y="11753"/>
                </a:lnTo>
                <a:lnTo>
                  <a:pt x="10828" y="11728"/>
                </a:lnTo>
                <a:lnTo>
                  <a:pt x="10950" y="11704"/>
                </a:lnTo>
                <a:lnTo>
                  <a:pt x="11071" y="11655"/>
                </a:lnTo>
                <a:lnTo>
                  <a:pt x="11193" y="11582"/>
                </a:lnTo>
                <a:lnTo>
                  <a:pt x="11388" y="11388"/>
                </a:lnTo>
                <a:lnTo>
                  <a:pt x="11509" y="11509"/>
                </a:lnTo>
                <a:lnTo>
                  <a:pt x="11655" y="11582"/>
                </a:lnTo>
                <a:lnTo>
                  <a:pt x="11801" y="11631"/>
                </a:lnTo>
                <a:lnTo>
                  <a:pt x="11996" y="11655"/>
                </a:lnTo>
                <a:lnTo>
                  <a:pt x="12166" y="11655"/>
                </a:lnTo>
                <a:lnTo>
                  <a:pt x="12337" y="11631"/>
                </a:lnTo>
                <a:lnTo>
                  <a:pt x="12507" y="11582"/>
                </a:lnTo>
                <a:lnTo>
                  <a:pt x="12653" y="11509"/>
                </a:lnTo>
                <a:lnTo>
                  <a:pt x="12799" y="11582"/>
                </a:lnTo>
                <a:lnTo>
                  <a:pt x="12945" y="11607"/>
                </a:lnTo>
                <a:lnTo>
                  <a:pt x="13115" y="11631"/>
                </a:lnTo>
                <a:lnTo>
                  <a:pt x="13286" y="11631"/>
                </a:lnTo>
                <a:lnTo>
                  <a:pt x="13456" y="11607"/>
                </a:lnTo>
                <a:lnTo>
                  <a:pt x="13651" y="11558"/>
                </a:lnTo>
                <a:lnTo>
                  <a:pt x="13797" y="11485"/>
                </a:lnTo>
                <a:lnTo>
                  <a:pt x="13967" y="11388"/>
                </a:lnTo>
                <a:lnTo>
                  <a:pt x="14040" y="11436"/>
                </a:lnTo>
                <a:lnTo>
                  <a:pt x="14137" y="11461"/>
                </a:lnTo>
                <a:lnTo>
                  <a:pt x="14259" y="11461"/>
                </a:lnTo>
                <a:lnTo>
                  <a:pt x="14405" y="11436"/>
                </a:lnTo>
                <a:lnTo>
                  <a:pt x="14478" y="11388"/>
                </a:lnTo>
                <a:lnTo>
                  <a:pt x="14527" y="11339"/>
                </a:lnTo>
                <a:lnTo>
                  <a:pt x="14551" y="11266"/>
                </a:lnTo>
                <a:lnTo>
                  <a:pt x="14551" y="11193"/>
                </a:lnTo>
                <a:lnTo>
                  <a:pt x="14527" y="11120"/>
                </a:lnTo>
                <a:lnTo>
                  <a:pt x="14478" y="11071"/>
                </a:lnTo>
                <a:lnTo>
                  <a:pt x="14429" y="11047"/>
                </a:lnTo>
                <a:lnTo>
                  <a:pt x="14356" y="11023"/>
                </a:lnTo>
                <a:lnTo>
                  <a:pt x="14283" y="11047"/>
                </a:lnTo>
                <a:lnTo>
                  <a:pt x="14210" y="11023"/>
                </a:lnTo>
                <a:lnTo>
                  <a:pt x="14137" y="10925"/>
                </a:lnTo>
                <a:lnTo>
                  <a:pt x="14040" y="10852"/>
                </a:lnTo>
                <a:lnTo>
                  <a:pt x="13943" y="10852"/>
                </a:lnTo>
                <a:lnTo>
                  <a:pt x="13894" y="10877"/>
                </a:lnTo>
                <a:lnTo>
                  <a:pt x="13845" y="10925"/>
                </a:lnTo>
                <a:lnTo>
                  <a:pt x="13772" y="10974"/>
                </a:lnTo>
                <a:lnTo>
                  <a:pt x="13651" y="11047"/>
                </a:lnTo>
                <a:lnTo>
                  <a:pt x="13505" y="11120"/>
                </a:lnTo>
                <a:lnTo>
                  <a:pt x="13334" y="11169"/>
                </a:lnTo>
                <a:lnTo>
                  <a:pt x="13188" y="11217"/>
                </a:lnTo>
                <a:lnTo>
                  <a:pt x="12994" y="11217"/>
                </a:lnTo>
                <a:lnTo>
                  <a:pt x="12969" y="11193"/>
                </a:lnTo>
                <a:lnTo>
                  <a:pt x="12945" y="11144"/>
                </a:lnTo>
                <a:lnTo>
                  <a:pt x="12921" y="11096"/>
                </a:lnTo>
                <a:lnTo>
                  <a:pt x="12945" y="10974"/>
                </a:lnTo>
                <a:lnTo>
                  <a:pt x="12945" y="10901"/>
                </a:lnTo>
                <a:lnTo>
                  <a:pt x="12896" y="10828"/>
                </a:lnTo>
                <a:lnTo>
                  <a:pt x="12848" y="10779"/>
                </a:lnTo>
                <a:lnTo>
                  <a:pt x="12775" y="10755"/>
                </a:lnTo>
                <a:lnTo>
                  <a:pt x="12677" y="10779"/>
                </a:lnTo>
                <a:lnTo>
                  <a:pt x="12629" y="10804"/>
                </a:lnTo>
                <a:lnTo>
                  <a:pt x="12556" y="10852"/>
                </a:lnTo>
                <a:lnTo>
                  <a:pt x="12531" y="10925"/>
                </a:lnTo>
                <a:lnTo>
                  <a:pt x="12507" y="11047"/>
                </a:lnTo>
                <a:lnTo>
                  <a:pt x="12458" y="11096"/>
                </a:lnTo>
                <a:lnTo>
                  <a:pt x="12410" y="11144"/>
                </a:lnTo>
                <a:lnTo>
                  <a:pt x="12288" y="11217"/>
                </a:lnTo>
                <a:lnTo>
                  <a:pt x="12142" y="11242"/>
                </a:lnTo>
                <a:lnTo>
                  <a:pt x="11972" y="11242"/>
                </a:lnTo>
                <a:lnTo>
                  <a:pt x="11850" y="11217"/>
                </a:lnTo>
                <a:lnTo>
                  <a:pt x="11728" y="11144"/>
                </a:lnTo>
                <a:lnTo>
                  <a:pt x="11704" y="11120"/>
                </a:lnTo>
                <a:lnTo>
                  <a:pt x="11680" y="11071"/>
                </a:lnTo>
                <a:lnTo>
                  <a:pt x="11680" y="10998"/>
                </a:lnTo>
                <a:lnTo>
                  <a:pt x="11704" y="10950"/>
                </a:lnTo>
                <a:lnTo>
                  <a:pt x="11728" y="10852"/>
                </a:lnTo>
                <a:lnTo>
                  <a:pt x="11728" y="10779"/>
                </a:lnTo>
                <a:lnTo>
                  <a:pt x="11680" y="10706"/>
                </a:lnTo>
                <a:lnTo>
                  <a:pt x="11631" y="10658"/>
                </a:lnTo>
                <a:lnTo>
                  <a:pt x="11558" y="10633"/>
                </a:lnTo>
                <a:close/>
                <a:moveTo>
                  <a:pt x="1266" y="11363"/>
                </a:moveTo>
                <a:lnTo>
                  <a:pt x="1266" y="11826"/>
                </a:lnTo>
                <a:lnTo>
                  <a:pt x="1095" y="11972"/>
                </a:lnTo>
                <a:lnTo>
                  <a:pt x="974" y="12118"/>
                </a:lnTo>
                <a:lnTo>
                  <a:pt x="876"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4088" y="12775"/>
                </a:moveTo>
                <a:lnTo>
                  <a:pt x="4039" y="12799"/>
                </a:lnTo>
                <a:lnTo>
                  <a:pt x="4015" y="12823"/>
                </a:lnTo>
                <a:lnTo>
                  <a:pt x="3820" y="13164"/>
                </a:lnTo>
                <a:lnTo>
                  <a:pt x="3747" y="13359"/>
                </a:lnTo>
                <a:lnTo>
                  <a:pt x="3699" y="13553"/>
                </a:lnTo>
                <a:lnTo>
                  <a:pt x="3674" y="13748"/>
                </a:lnTo>
                <a:lnTo>
                  <a:pt x="3699" y="13821"/>
                </a:lnTo>
                <a:lnTo>
                  <a:pt x="3747" y="13894"/>
                </a:lnTo>
                <a:lnTo>
                  <a:pt x="3796" y="13967"/>
                </a:lnTo>
                <a:lnTo>
                  <a:pt x="3869" y="13991"/>
                </a:lnTo>
                <a:lnTo>
                  <a:pt x="3991" y="14040"/>
                </a:lnTo>
                <a:lnTo>
                  <a:pt x="4258" y="14040"/>
                </a:lnTo>
                <a:lnTo>
                  <a:pt x="4404" y="14016"/>
                </a:lnTo>
                <a:lnTo>
                  <a:pt x="4526" y="13967"/>
                </a:lnTo>
                <a:lnTo>
                  <a:pt x="4672" y="13918"/>
                </a:lnTo>
                <a:lnTo>
                  <a:pt x="4940" y="13748"/>
                </a:lnTo>
                <a:lnTo>
                  <a:pt x="5183" y="13578"/>
                </a:lnTo>
                <a:lnTo>
                  <a:pt x="5256" y="13675"/>
                </a:lnTo>
                <a:lnTo>
                  <a:pt x="5353" y="13748"/>
                </a:lnTo>
                <a:lnTo>
                  <a:pt x="5475" y="13821"/>
                </a:lnTo>
                <a:lnTo>
                  <a:pt x="5621" y="13870"/>
                </a:lnTo>
                <a:lnTo>
                  <a:pt x="5791" y="13918"/>
                </a:lnTo>
                <a:lnTo>
                  <a:pt x="6108" y="13918"/>
                </a:lnTo>
                <a:lnTo>
                  <a:pt x="6278" y="13894"/>
                </a:lnTo>
                <a:lnTo>
                  <a:pt x="6424" y="13821"/>
                </a:lnTo>
                <a:lnTo>
                  <a:pt x="6570" y="13772"/>
                </a:lnTo>
                <a:lnTo>
                  <a:pt x="6692" y="13675"/>
                </a:lnTo>
                <a:lnTo>
                  <a:pt x="6838" y="13578"/>
                </a:lnTo>
                <a:lnTo>
                  <a:pt x="6959" y="13675"/>
                </a:lnTo>
                <a:lnTo>
                  <a:pt x="7130" y="13724"/>
                </a:lnTo>
                <a:lnTo>
                  <a:pt x="7324" y="13748"/>
                </a:lnTo>
                <a:lnTo>
                  <a:pt x="7519" y="13748"/>
                </a:lnTo>
                <a:lnTo>
                  <a:pt x="8030" y="13724"/>
                </a:lnTo>
                <a:lnTo>
                  <a:pt x="8565" y="13748"/>
                </a:lnTo>
                <a:lnTo>
                  <a:pt x="8906" y="13772"/>
                </a:lnTo>
                <a:lnTo>
                  <a:pt x="9271" y="13748"/>
                </a:lnTo>
                <a:lnTo>
                  <a:pt x="9466" y="13724"/>
                </a:lnTo>
                <a:lnTo>
                  <a:pt x="9636" y="13675"/>
                </a:lnTo>
                <a:lnTo>
                  <a:pt x="9782" y="13578"/>
                </a:lnTo>
                <a:lnTo>
                  <a:pt x="9928" y="13480"/>
                </a:lnTo>
                <a:lnTo>
                  <a:pt x="9952" y="13432"/>
                </a:lnTo>
                <a:lnTo>
                  <a:pt x="9952" y="13383"/>
                </a:lnTo>
                <a:lnTo>
                  <a:pt x="9928" y="13334"/>
                </a:lnTo>
                <a:lnTo>
                  <a:pt x="9879" y="13310"/>
                </a:lnTo>
                <a:lnTo>
                  <a:pt x="9660" y="13261"/>
                </a:lnTo>
                <a:lnTo>
                  <a:pt x="9466" y="13286"/>
                </a:lnTo>
                <a:lnTo>
                  <a:pt x="9028" y="13334"/>
                </a:lnTo>
                <a:lnTo>
                  <a:pt x="8590" y="13334"/>
                </a:lnTo>
                <a:lnTo>
                  <a:pt x="8176" y="13286"/>
                </a:lnTo>
                <a:lnTo>
                  <a:pt x="7957" y="13286"/>
                </a:lnTo>
                <a:lnTo>
                  <a:pt x="7616" y="13310"/>
                </a:lnTo>
                <a:lnTo>
                  <a:pt x="7276" y="13310"/>
                </a:lnTo>
                <a:lnTo>
                  <a:pt x="7203" y="13286"/>
                </a:lnTo>
                <a:lnTo>
                  <a:pt x="7178" y="13261"/>
                </a:lnTo>
                <a:lnTo>
                  <a:pt x="7203" y="13164"/>
                </a:lnTo>
                <a:lnTo>
                  <a:pt x="7178" y="13091"/>
                </a:lnTo>
                <a:lnTo>
                  <a:pt x="7154" y="13042"/>
                </a:lnTo>
                <a:lnTo>
                  <a:pt x="7105" y="12969"/>
                </a:lnTo>
                <a:lnTo>
                  <a:pt x="7057" y="12945"/>
                </a:lnTo>
                <a:lnTo>
                  <a:pt x="6984" y="12921"/>
                </a:lnTo>
                <a:lnTo>
                  <a:pt x="6911" y="12945"/>
                </a:lnTo>
                <a:lnTo>
                  <a:pt x="6838" y="12994"/>
                </a:lnTo>
                <a:lnTo>
                  <a:pt x="6594" y="13237"/>
                </a:lnTo>
                <a:lnTo>
                  <a:pt x="6302" y="13432"/>
                </a:lnTo>
                <a:lnTo>
                  <a:pt x="6205" y="13480"/>
                </a:lnTo>
                <a:lnTo>
                  <a:pt x="6059" y="13505"/>
                </a:lnTo>
                <a:lnTo>
                  <a:pt x="5913" y="13505"/>
                </a:lnTo>
                <a:lnTo>
                  <a:pt x="5767" y="13480"/>
                </a:lnTo>
                <a:lnTo>
                  <a:pt x="5645" y="13432"/>
                </a:lnTo>
                <a:lnTo>
                  <a:pt x="5548" y="13359"/>
                </a:lnTo>
                <a:lnTo>
                  <a:pt x="5524" y="13286"/>
                </a:lnTo>
                <a:lnTo>
                  <a:pt x="5524" y="13237"/>
                </a:lnTo>
                <a:lnTo>
                  <a:pt x="5524" y="13164"/>
                </a:lnTo>
                <a:lnTo>
                  <a:pt x="5548" y="13067"/>
                </a:lnTo>
                <a:lnTo>
                  <a:pt x="5548" y="12994"/>
                </a:lnTo>
                <a:lnTo>
                  <a:pt x="5524" y="12921"/>
                </a:lnTo>
                <a:lnTo>
                  <a:pt x="5475" y="12872"/>
                </a:lnTo>
                <a:lnTo>
                  <a:pt x="5426" y="12823"/>
                </a:lnTo>
                <a:lnTo>
                  <a:pt x="5353" y="12799"/>
                </a:lnTo>
                <a:lnTo>
                  <a:pt x="5280" y="12799"/>
                </a:lnTo>
                <a:lnTo>
                  <a:pt x="5207" y="12848"/>
                </a:lnTo>
                <a:lnTo>
                  <a:pt x="5159" y="12896"/>
                </a:lnTo>
                <a:lnTo>
                  <a:pt x="5086" y="13018"/>
                </a:lnTo>
                <a:lnTo>
                  <a:pt x="5013" y="13091"/>
                </a:lnTo>
                <a:lnTo>
                  <a:pt x="4842" y="13261"/>
                </a:lnTo>
                <a:lnTo>
                  <a:pt x="4648" y="13407"/>
                </a:lnTo>
                <a:lnTo>
                  <a:pt x="4453" y="13505"/>
                </a:lnTo>
                <a:lnTo>
                  <a:pt x="4331" y="13578"/>
                </a:lnTo>
                <a:lnTo>
                  <a:pt x="4185" y="13602"/>
                </a:lnTo>
                <a:lnTo>
                  <a:pt x="4137" y="13602"/>
                </a:lnTo>
                <a:lnTo>
                  <a:pt x="4088" y="13578"/>
                </a:lnTo>
                <a:lnTo>
                  <a:pt x="4088" y="13505"/>
                </a:lnTo>
                <a:lnTo>
                  <a:pt x="4088" y="13407"/>
                </a:lnTo>
                <a:lnTo>
                  <a:pt x="4210" y="12945"/>
                </a:lnTo>
                <a:lnTo>
                  <a:pt x="4210" y="12896"/>
                </a:lnTo>
                <a:lnTo>
                  <a:pt x="4210" y="12848"/>
                </a:lnTo>
                <a:lnTo>
                  <a:pt x="4161" y="12799"/>
                </a:lnTo>
                <a:lnTo>
                  <a:pt x="4112" y="12775"/>
                </a:lnTo>
                <a:close/>
                <a:moveTo>
                  <a:pt x="1266" y="13407"/>
                </a:moveTo>
                <a:lnTo>
                  <a:pt x="1266" y="14113"/>
                </a:lnTo>
                <a:lnTo>
                  <a:pt x="1168" y="14186"/>
                </a:lnTo>
                <a:lnTo>
                  <a:pt x="1071" y="14235"/>
                </a:lnTo>
                <a:lnTo>
                  <a:pt x="925" y="14381"/>
                </a:lnTo>
                <a:lnTo>
                  <a:pt x="779" y="14527"/>
                </a:lnTo>
                <a:lnTo>
                  <a:pt x="803" y="13748"/>
                </a:lnTo>
                <a:lnTo>
                  <a:pt x="925" y="13675"/>
                </a:lnTo>
                <a:lnTo>
                  <a:pt x="1047" y="13578"/>
                </a:lnTo>
                <a:lnTo>
                  <a:pt x="1241" y="13407"/>
                </a:lnTo>
                <a:close/>
                <a:moveTo>
                  <a:pt x="1266" y="14624"/>
                </a:moveTo>
                <a:lnTo>
                  <a:pt x="1266" y="14940"/>
                </a:lnTo>
                <a:lnTo>
                  <a:pt x="1193" y="14989"/>
                </a:lnTo>
                <a:lnTo>
                  <a:pt x="949" y="15208"/>
                </a:lnTo>
                <a:lnTo>
                  <a:pt x="730" y="15451"/>
                </a:lnTo>
                <a:lnTo>
                  <a:pt x="755" y="15062"/>
                </a:lnTo>
                <a:lnTo>
                  <a:pt x="876" y="14989"/>
                </a:lnTo>
                <a:lnTo>
                  <a:pt x="974" y="14892"/>
                </a:lnTo>
                <a:lnTo>
                  <a:pt x="1168" y="14697"/>
                </a:lnTo>
                <a:lnTo>
                  <a:pt x="1266" y="14624"/>
                </a:lnTo>
                <a:close/>
                <a:moveTo>
                  <a:pt x="1241" y="15451"/>
                </a:moveTo>
                <a:lnTo>
                  <a:pt x="1241" y="15500"/>
                </a:lnTo>
                <a:lnTo>
                  <a:pt x="1217" y="15841"/>
                </a:lnTo>
                <a:lnTo>
                  <a:pt x="1071" y="15962"/>
                </a:lnTo>
                <a:lnTo>
                  <a:pt x="925" y="16108"/>
                </a:lnTo>
                <a:lnTo>
                  <a:pt x="682" y="16400"/>
                </a:lnTo>
                <a:lnTo>
                  <a:pt x="706" y="15695"/>
                </a:lnTo>
                <a:lnTo>
                  <a:pt x="755" y="15719"/>
                </a:lnTo>
                <a:lnTo>
                  <a:pt x="828" y="15743"/>
                </a:lnTo>
                <a:lnTo>
                  <a:pt x="876" y="15743"/>
                </a:lnTo>
                <a:lnTo>
                  <a:pt x="949" y="15695"/>
                </a:lnTo>
                <a:lnTo>
                  <a:pt x="1241" y="15451"/>
                </a:lnTo>
                <a:close/>
                <a:moveTo>
                  <a:pt x="1168" y="16327"/>
                </a:moveTo>
                <a:lnTo>
                  <a:pt x="1120" y="17009"/>
                </a:lnTo>
                <a:lnTo>
                  <a:pt x="998" y="17082"/>
                </a:lnTo>
                <a:lnTo>
                  <a:pt x="876" y="17179"/>
                </a:lnTo>
                <a:lnTo>
                  <a:pt x="682" y="17373"/>
                </a:lnTo>
                <a:lnTo>
                  <a:pt x="584" y="17495"/>
                </a:lnTo>
                <a:lnTo>
                  <a:pt x="657" y="16668"/>
                </a:lnTo>
                <a:lnTo>
                  <a:pt x="803" y="16619"/>
                </a:lnTo>
                <a:lnTo>
                  <a:pt x="949" y="16522"/>
                </a:lnTo>
                <a:lnTo>
                  <a:pt x="1168" y="16327"/>
                </a:lnTo>
                <a:close/>
                <a:moveTo>
                  <a:pt x="6813" y="463"/>
                </a:moveTo>
                <a:lnTo>
                  <a:pt x="8322" y="487"/>
                </a:lnTo>
                <a:lnTo>
                  <a:pt x="9830" y="560"/>
                </a:lnTo>
                <a:lnTo>
                  <a:pt x="12848" y="706"/>
                </a:lnTo>
                <a:lnTo>
                  <a:pt x="12775" y="901"/>
                </a:lnTo>
                <a:lnTo>
                  <a:pt x="12750" y="1071"/>
                </a:lnTo>
                <a:lnTo>
                  <a:pt x="12677" y="1484"/>
                </a:lnTo>
                <a:lnTo>
                  <a:pt x="12677" y="1874"/>
                </a:lnTo>
                <a:lnTo>
                  <a:pt x="12702" y="2312"/>
                </a:lnTo>
                <a:lnTo>
                  <a:pt x="12775" y="3115"/>
                </a:lnTo>
                <a:lnTo>
                  <a:pt x="12799" y="3528"/>
                </a:lnTo>
                <a:lnTo>
                  <a:pt x="12823" y="3893"/>
                </a:lnTo>
                <a:lnTo>
                  <a:pt x="12823" y="3966"/>
                </a:lnTo>
                <a:lnTo>
                  <a:pt x="12872" y="4039"/>
                </a:lnTo>
                <a:lnTo>
                  <a:pt x="12896" y="4064"/>
                </a:lnTo>
                <a:lnTo>
                  <a:pt x="12945" y="4112"/>
                </a:lnTo>
                <a:lnTo>
                  <a:pt x="12994" y="4161"/>
                </a:lnTo>
                <a:lnTo>
                  <a:pt x="13067" y="4210"/>
                </a:lnTo>
                <a:lnTo>
                  <a:pt x="13261" y="4258"/>
                </a:lnTo>
                <a:lnTo>
                  <a:pt x="13456" y="4307"/>
                </a:lnTo>
                <a:lnTo>
                  <a:pt x="13870" y="4331"/>
                </a:lnTo>
                <a:lnTo>
                  <a:pt x="14697" y="4356"/>
                </a:lnTo>
                <a:lnTo>
                  <a:pt x="15500" y="4356"/>
                </a:lnTo>
                <a:lnTo>
                  <a:pt x="15889" y="4331"/>
                </a:lnTo>
                <a:lnTo>
                  <a:pt x="16279" y="4283"/>
                </a:lnTo>
                <a:lnTo>
                  <a:pt x="16254" y="5061"/>
                </a:lnTo>
                <a:lnTo>
                  <a:pt x="16279" y="5864"/>
                </a:lnTo>
                <a:lnTo>
                  <a:pt x="16303" y="6643"/>
                </a:lnTo>
                <a:lnTo>
                  <a:pt x="16303" y="7422"/>
                </a:lnTo>
                <a:lnTo>
                  <a:pt x="16254"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24" y="18639"/>
                </a:lnTo>
                <a:lnTo>
                  <a:pt x="11923" y="18639"/>
                </a:lnTo>
                <a:lnTo>
                  <a:pt x="9733" y="18614"/>
                </a:lnTo>
                <a:lnTo>
                  <a:pt x="7616" y="18566"/>
                </a:lnTo>
                <a:lnTo>
                  <a:pt x="5524" y="18517"/>
                </a:lnTo>
                <a:lnTo>
                  <a:pt x="4453" y="18517"/>
                </a:lnTo>
                <a:lnTo>
                  <a:pt x="3358" y="18566"/>
                </a:lnTo>
                <a:lnTo>
                  <a:pt x="2701" y="18566"/>
                </a:lnTo>
                <a:lnTo>
                  <a:pt x="2360" y="18590"/>
                </a:lnTo>
                <a:lnTo>
                  <a:pt x="2020" y="18639"/>
                </a:lnTo>
                <a:lnTo>
                  <a:pt x="1971" y="18590"/>
                </a:lnTo>
                <a:lnTo>
                  <a:pt x="1922" y="18517"/>
                </a:lnTo>
                <a:lnTo>
                  <a:pt x="1849" y="18493"/>
                </a:lnTo>
                <a:lnTo>
                  <a:pt x="1776" y="18493"/>
                </a:lnTo>
                <a:lnTo>
                  <a:pt x="1703" y="18298"/>
                </a:lnTo>
                <a:lnTo>
                  <a:pt x="1655" y="18103"/>
                </a:lnTo>
                <a:lnTo>
                  <a:pt x="1703" y="18030"/>
                </a:lnTo>
                <a:lnTo>
                  <a:pt x="1703" y="17957"/>
                </a:lnTo>
                <a:lnTo>
                  <a:pt x="1679" y="17884"/>
                </a:lnTo>
                <a:lnTo>
                  <a:pt x="1631" y="17811"/>
                </a:lnTo>
                <a:lnTo>
                  <a:pt x="1631" y="17398"/>
                </a:lnTo>
                <a:lnTo>
                  <a:pt x="1631" y="17009"/>
                </a:lnTo>
                <a:lnTo>
                  <a:pt x="1679" y="16133"/>
                </a:lnTo>
                <a:lnTo>
                  <a:pt x="1728" y="15281"/>
                </a:lnTo>
                <a:lnTo>
                  <a:pt x="1728" y="15086"/>
                </a:lnTo>
                <a:lnTo>
                  <a:pt x="1752" y="15038"/>
                </a:lnTo>
                <a:lnTo>
                  <a:pt x="1776" y="14965"/>
                </a:lnTo>
                <a:lnTo>
                  <a:pt x="1776" y="14916"/>
                </a:lnTo>
                <a:lnTo>
                  <a:pt x="1728" y="14843"/>
                </a:lnTo>
                <a:lnTo>
                  <a:pt x="1728" y="13018"/>
                </a:lnTo>
                <a:lnTo>
                  <a:pt x="1801" y="12945"/>
                </a:lnTo>
                <a:lnTo>
                  <a:pt x="1825" y="12848"/>
                </a:lnTo>
                <a:lnTo>
                  <a:pt x="1825" y="12775"/>
                </a:lnTo>
                <a:lnTo>
                  <a:pt x="1776" y="12726"/>
                </a:lnTo>
                <a:lnTo>
                  <a:pt x="1728" y="12677"/>
                </a:lnTo>
                <a:lnTo>
                  <a:pt x="1728" y="11071"/>
                </a:lnTo>
                <a:lnTo>
                  <a:pt x="1752" y="11023"/>
                </a:lnTo>
                <a:lnTo>
                  <a:pt x="1752" y="10974"/>
                </a:lnTo>
                <a:lnTo>
                  <a:pt x="1752" y="10925"/>
                </a:lnTo>
                <a:lnTo>
                  <a:pt x="1728" y="10852"/>
                </a:lnTo>
                <a:lnTo>
                  <a:pt x="1728" y="10049"/>
                </a:lnTo>
                <a:lnTo>
                  <a:pt x="1801" y="7373"/>
                </a:lnTo>
                <a:lnTo>
                  <a:pt x="1874" y="6059"/>
                </a:lnTo>
                <a:lnTo>
                  <a:pt x="1947" y="4721"/>
                </a:lnTo>
                <a:lnTo>
                  <a:pt x="1971" y="4137"/>
                </a:lnTo>
                <a:lnTo>
                  <a:pt x="1971" y="3553"/>
                </a:lnTo>
                <a:lnTo>
                  <a:pt x="1922" y="2969"/>
                </a:lnTo>
                <a:lnTo>
                  <a:pt x="1898" y="2360"/>
                </a:lnTo>
                <a:lnTo>
                  <a:pt x="1849" y="1825"/>
                </a:lnTo>
                <a:lnTo>
                  <a:pt x="1801" y="1290"/>
                </a:lnTo>
                <a:lnTo>
                  <a:pt x="1752" y="925"/>
                </a:lnTo>
                <a:lnTo>
                  <a:pt x="1703" y="755"/>
                </a:lnTo>
                <a:lnTo>
                  <a:pt x="1703" y="560"/>
                </a:lnTo>
                <a:lnTo>
                  <a:pt x="2141" y="609"/>
                </a:lnTo>
                <a:lnTo>
                  <a:pt x="2579" y="609"/>
                </a:lnTo>
                <a:lnTo>
                  <a:pt x="3455" y="584"/>
                </a:lnTo>
                <a:lnTo>
                  <a:pt x="5134" y="511"/>
                </a:lnTo>
                <a:lnTo>
                  <a:pt x="5962" y="487"/>
                </a:lnTo>
                <a:lnTo>
                  <a:pt x="6813" y="463"/>
                </a:lnTo>
                <a:close/>
                <a:moveTo>
                  <a:pt x="1120" y="17544"/>
                </a:moveTo>
                <a:lnTo>
                  <a:pt x="1144" y="17982"/>
                </a:lnTo>
                <a:lnTo>
                  <a:pt x="949" y="18176"/>
                </a:lnTo>
                <a:lnTo>
                  <a:pt x="779" y="18371"/>
                </a:lnTo>
                <a:lnTo>
                  <a:pt x="682" y="18517"/>
                </a:lnTo>
                <a:lnTo>
                  <a:pt x="584" y="18663"/>
                </a:lnTo>
                <a:lnTo>
                  <a:pt x="536" y="18858"/>
                </a:lnTo>
                <a:lnTo>
                  <a:pt x="513" y="19015"/>
                </a:lnTo>
                <a:lnTo>
                  <a:pt x="511" y="18979"/>
                </a:lnTo>
                <a:lnTo>
                  <a:pt x="511" y="18468"/>
                </a:lnTo>
                <a:lnTo>
                  <a:pt x="536" y="17982"/>
                </a:lnTo>
                <a:lnTo>
                  <a:pt x="657" y="17909"/>
                </a:lnTo>
                <a:lnTo>
                  <a:pt x="779" y="17836"/>
                </a:lnTo>
                <a:lnTo>
                  <a:pt x="974" y="17665"/>
                </a:lnTo>
                <a:lnTo>
                  <a:pt x="1120" y="17544"/>
                </a:lnTo>
                <a:close/>
                <a:moveTo>
                  <a:pt x="1266" y="18468"/>
                </a:moveTo>
                <a:lnTo>
                  <a:pt x="1314" y="18663"/>
                </a:lnTo>
                <a:lnTo>
                  <a:pt x="1412" y="18833"/>
                </a:lnTo>
                <a:lnTo>
                  <a:pt x="1144" y="19150"/>
                </a:lnTo>
                <a:lnTo>
                  <a:pt x="876" y="19539"/>
                </a:lnTo>
                <a:lnTo>
                  <a:pt x="633" y="19928"/>
                </a:lnTo>
                <a:lnTo>
                  <a:pt x="584" y="19685"/>
                </a:lnTo>
                <a:lnTo>
                  <a:pt x="536" y="19466"/>
                </a:lnTo>
                <a:lnTo>
                  <a:pt x="514" y="19031"/>
                </a:lnTo>
                <a:lnTo>
                  <a:pt x="514" y="19031"/>
                </a:lnTo>
                <a:lnTo>
                  <a:pt x="536" y="19052"/>
                </a:lnTo>
                <a:lnTo>
                  <a:pt x="584" y="19052"/>
                </a:lnTo>
                <a:lnTo>
                  <a:pt x="779" y="18955"/>
                </a:lnTo>
                <a:lnTo>
                  <a:pt x="949" y="18809"/>
                </a:lnTo>
                <a:lnTo>
                  <a:pt x="1266" y="18468"/>
                </a:lnTo>
                <a:close/>
                <a:moveTo>
                  <a:pt x="15427"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38" y="19101"/>
                </a:moveTo>
                <a:lnTo>
                  <a:pt x="14989" y="19174"/>
                </a:lnTo>
                <a:lnTo>
                  <a:pt x="14940" y="19271"/>
                </a:lnTo>
                <a:lnTo>
                  <a:pt x="14843" y="19442"/>
                </a:lnTo>
                <a:lnTo>
                  <a:pt x="14721" y="19782"/>
                </a:lnTo>
                <a:lnTo>
                  <a:pt x="14600" y="20026"/>
                </a:lnTo>
                <a:lnTo>
                  <a:pt x="14356" y="20050"/>
                </a:lnTo>
                <a:lnTo>
                  <a:pt x="14429" y="19758"/>
                </a:lnTo>
                <a:lnTo>
                  <a:pt x="14502" y="19563"/>
                </a:lnTo>
                <a:lnTo>
                  <a:pt x="14551" y="19344"/>
                </a:lnTo>
                <a:lnTo>
                  <a:pt x="14575" y="19198"/>
                </a:lnTo>
                <a:lnTo>
                  <a:pt x="14551" y="19125"/>
                </a:lnTo>
                <a:lnTo>
                  <a:pt x="15038" y="19101"/>
                </a:lnTo>
                <a:close/>
                <a:moveTo>
                  <a:pt x="9782" y="19052"/>
                </a:moveTo>
                <a:lnTo>
                  <a:pt x="9660" y="19296"/>
                </a:lnTo>
                <a:lnTo>
                  <a:pt x="9563" y="19563"/>
                </a:lnTo>
                <a:lnTo>
                  <a:pt x="9490" y="19831"/>
                </a:lnTo>
                <a:lnTo>
                  <a:pt x="9441" y="20074"/>
                </a:lnTo>
                <a:lnTo>
                  <a:pt x="9028" y="20074"/>
                </a:lnTo>
                <a:lnTo>
                  <a:pt x="9101" y="19831"/>
                </a:lnTo>
                <a:lnTo>
                  <a:pt x="9174" y="19636"/>
                </a:lnTo>
                <a:lnTo>
                  <a:pt x="9320" y="19344"/>
                </a:lnTo>
                <a:lnTo>
                  <a:pt x="9368" y="19174"/>
                </a:lnTo>
                <a:lnTo>
                  <a:pt x="9393" y="19101"/>
                </a:lnTo>
                <a:lnTo>
                  <a:pt x="9368" y="19052"/>
                </a:lnTo>
                <a:close/>
                <a:moveTo>
                  <a:pt x="10779" y="19077"/>
                </a:moveTo>
                <a:lnTo>
                  <a:pt x="10585" y="19296"/>
                </a:lnTo>
                <a:lnTo>
                  <a:pt x="10439" y="19539"/>
                </a:lnTo>
                <a:lnTo>
                  <a:pt x="10366" y="19685"/>
                </a:lnTo>
                <a:lnTo>
                  <a:pt x="10317" y="19807"/>
                </a:lnTo>
                <a:lnTo>
                  <a:pt x="10268" y="19953"/>
                </a:lnTo>
                <a:lnTo>
                  <a:pt x="10244" y="20074"/>
                </a:lnTo>
                <a:lnTo>
                  <a:pt x="9879" y="20074"/>
                </a:lnTo>
                <a:lnTo>
                  <a:pt x="9903" y="19977"/>
                </a:lnTo>
                <a:lnTo>
                  <a:pt x="9976" y="19734"/>
                </a:lnTo>
                <a:lnTo>
                  <a:pt x="10049" y="19515"/>
                </a:lnTo>
                <a:lnTo>
                  <a:pt x="10122" y="19320"/>
                </a:lnTo>
                <a:lnTo>
                  <a:pt x="10195" y="19198"/>
                </a:lnTo>
                <a:lnTo>
                  <a:pt x="10220" y="19077"/>
                </a:lnTo>
                <a:close/>
                <a:moveTo>
                  <a:pt x="9076" y="19028"/>
                </a:moveTo>
                <a:lnTo>
                  <a:pt x="9003" y="19150"/>
                </a:lnTo>
                <a:lnTo>
                  <a:pt x="8906" y="19271"/>
                </a:lnTo>
                <a:lnTo>
                  <a:pt x="8809" y="19466"/>
                </a:lnTo>
                <a:lnTo>
                  <a:pt x="8711" y="19685"/>
                </a:lnTo>
                <a:lnTo>
                  <a:pt x="8638" y="19880"/>
                </a:lnTo>
                <a:lnTo>
                  <a:pt x="8590" y="19977"/>
                </a:lnTo>
                <a:lnTo>
                  <a:pt x="8565" y="20074"/>
                </a:lnTo>
                <a:lnTo>
                  <a:pt x="8054" y="20099"/>
                </a:lnTo>
                <a:lnTo>
                  <a:pt x="8079" y="19953"/>
                </a:lnTo>
                <a:lnTo>
                  <a:pt x="8176" y="19734"/>
                </a:lnTo>
                <a:lnTo>
                  <a:pt x="8273" y="19490"/>
                </a:lnTo>
                <a:lnTo>
                  <a:pt x="8395" y="19296"/>
                </a:lnTo>
                <a:lnTo>
                  <a:pt x="8468" y="19150"/>
                </a:lnTo>
                <a:lnTo>
                  <a:pt x="8517" y="19028"/>
                </a:lnTo>
                <a:close/>
                <a:moveTo>
                  <a:pt x="10901" y="19077"/>
                </a:moveTo>
                <a:lnTo>
                  <a:pt x="10998" y="19101"/>
                </a:lnTo>
                <a:lnTo>
                  <a:pt x="11631" y="19101"/>
                </a:lnTo>
                <a:lnTo>
                  <a:pt x="11509" y="19247"/>
                </a:lnTo>
                <a:lnTo>
                  <a:pt x="11412" y="19393"/>
                </a:lnTo>
                <a:lnTo>
                  <a:pt x="11266" y="19685"/>
                </a:lnTo>
                <a:lnTo>
                  <a:pt x="11193" y="19880"/>
                </a:lnTo>
                <a:lnTo>
                  <a:pt x="11144" y="20001"/>
                </a:lnTo>
                <a:lnTo>
                  <a:pt x="11144" y="20099"/>
                </a:lnTo>
                <a:lnTo>
                  <a:pt x="11047" y="20099"/>
                </a:lnTo>
                <a:lnTo>
                  <a:pt x="10609" y="20074"/>
                </a:lnTo>
                <a:lnTo>
                  <a:pt x="10658" y="19831"/>
                </a:lnTo>
                <a:lnTo>
                  <a:pt x="10731" y="19588"/>
                </a:lnTo>
                <a:lnTo>
                  <a:pt x="10901" y="19077"/>
                </a:lnTo>
                <a:close/>
                <a:moveTo>
                  <a:pt x="14356" y="19125"/>
                </a:moveTo>
                <a:lnTo>
                  <a:pt x="14308" y="19198"/>
                </a:lnTo>
                <a:lnTo>
                  <a:pt x="14186" y="19393"/>
                </a:lnTo>
                <a:lnTo>
                  <a:pt x="14089" y="19563"/>
                </a:lnTo>
                <a:lnTo>
                  <a:pt x="13991" y="19782"/>
                </a:lnTo>
                <a:lnTo>
                  <a:pt x="13918" y="20001"/>
                </a:lnTo>
                <a:lnTo>
                  <a:pt x="13870" y="20074"/>
                </a:lnTo>
                <a:lnTo>
                  <a:pt x="13334" y="20099"/>
                </a:lnTo>
                <a:lnTo>
                  <a:pt x="13432" y="19880"/>
                </a:lnTo>
                <a:lnTo>
                  <a:pt x="13529" y="19685"/>
                </a:lnTo>
                <a:lnTo>
                  <a:pt x="13651" y="19393"/>
                </a:lnTo>
                <a:lnTo>
                  <a:pt x="13675" y="19344"/>
                </a:lnTo>
                <a:lnTo>
                  <a:pt x="13675" y="19271"/>
                </a:lnTo>
                <a:lnTo>
                  <a:pt x="13675" y="19198"/>
                </a:lnTo>
                <a:lnTo>
                  <a:pt x="13675" y="19150"/>
                </a:lnTo>
                <a:lnTo>
                  <a:pt x="13675" y="19125"/>
                </a:lnTo>
                <a:close/>
                <a:moveTo>
                  <a:pt x="7665" y="18979"/>
                </a:moveTo>
                <a:lnTo>
                  <a:pt x="8176" y="19004"/>
                </a:lnTo>
                <a:lnTo>
                  <a:pt x="8079" y="19125"/>
                </a:lnTo>
                <a:lnTo>
                  <a:pt x="7981" y="19271"/>
                </a:lnTo>
                <a:lnTo>
                  <a:pt x="7860"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72" y="19101"/>
                </a:moveTo>
                <a:lnTo>
                  <a:pt x="12556" y="19125"/>
                </a:lnTo>
                <a:lnTo>
                  <a:pt x="12483" y="19223"/>
                </a:lnTo>
                <a:lnTo>
                  <a:pt x="12410" y="19320"/>
                </a:lnTo>
                <a:lnTo>
                  <a:pt x="12312" y="19563"/>
                </a:lnTo>
                <a:lnTo>
                  <a:pt x="12239" y="19855"/>
                </a:lnTo>
                <a:lnTo>
                  <a:pt x="12166" y="20123"/>
                </a:lnTo>
                <a:lnTo>
                  <a:pt x="11558" y="20099"/>
                </a:lnTo>
                <a:lnTo>
                  <a:pt x="11582" y="19953"/>
                </a:lnTo>
                <a:lnTo>
                  <a:pt x="11655" y="19807"/>
                </a:lnTo>
                <a:lnTo>
                  <a:pt x="11801" y="19563"/>
                </a:lnTo>
                <a:lnTo>
                  <a:pt x="11899" y="19369"/>
                </a:lnTo>
                <a:lnTo>
                  <a:pt x="11947" y="19247"/>
                </a:lnTo>
                <a:lnTo>
                  <a:pt x="11972" y="19101"/>
                </a:lnTo>
                <a:close/>
                <a:moveTo>
                  <a:pt x="13602" y="19125"/>
                </a:moveTo>
                <a:lnTo>
                  <a:pt x="13505" y="19174"/>
                </a:lnTo>
                <a:lnTo>
                  <a:pt x="13383" y="19247"/>
                </a:lnTo>
                <a:lnTo>
                  <a:pt x="13261" y="19393"/>
                </a:lnTo>
                <a:lnTo>
                  <a:pt x="13164" y="19539"/>
                </a:lnTo>
                <a:lnTo>
                  <a:pt x="13018" y="19831"/>
                </a:lnTo>
                <a:lnTo>
                  <a:pt x="12896" y="20123"/>
                </a:lnTo>
                <a:lnTo>
                  <a:pt x="12580" y="20123"/>
                </a:lnTo>
                <a:lnTo>
                  <a:pt x="12653" y="19807"/>
                </a:lnTo>
                <a:lnTo>
                  <a:pt x="12750" y="19490"/>
                </a:lnTo>
                <a:lnTo>
                  <a:pt x="12848" y="19150"/>
                </a:lnTo>
                <a:lnTo>
                  <a:pt x="12848" y="19125"/>
                </a:lnTo>
                <a:close/>
                <a:moveTo>
                  <a:pt x="6813" y="18955"/>
                </a:moveTo>
                <a:lnTo>
                  <a:pt x="7300" y="18979"/>
                </a:lnTo>
                <a:lnTo>
                  <a:pt x="7178" y="19101"/>
                </a:lnTo>
                <a:lnTo>
                  <a:pt x="7081" y="19223"/>
                </a:lnTo>
                <a:lnTo>
                  <a:pt x="6862" y="19515"/>
                </a:lnTo>
                <a:lnTo>
                  <a:pt x="6716" y="19831"/>
                </a:lnTo>
                <a:lnTo>
                  <a:pt x="6594" y="20147"/>
                </a:lnTo>
                <a:lnTo>
                  <a:pt x="6278" y="20147"/>
                </a:lnTo>
                <a:lnTo>
                  <a:pt x="6351" y="20001"/>
                </a:lnTo>
                <a:lnTo>
                  <a:pt x="6375" y="19855"/>
                </a:lnTo>
                <a:lnTo>
                  <a:pt x="6424" y="19685"/>
                </a:lnTo>
                <a:lnTo>
                  <a:pt x="6473" y="19539"/>
                </a:lnTo>
                <a:lnTo>
                  <a:pt x="6643" y="19247"/>
                </a:lnTo>
                <a:lnTo>
                  <a:pt x="6813" y="18955"/>
                </a:lnTo>
                <a:close/>
                <a:moveTo>
                  <a:pt x="6375" y="18955"/>
                </a:moveTo>
                <a:lnTo>
                  <a:pt x="6229" y="19198"/>
                </a:lnTo>
                <a:lnTo>
                  <a:pt x="6132" y="19417"/>
                </a:lnTo>
                <a:lnTo>
                  <a:pt x="6035" y="19588"/>
                </a:lnTo>
                <a:lnTo>
                  <a:pt x="5962" y="19782"/>
                </a:lnTo>
                <a:lnTo>
                  <a:pt x="5913" y="19977"/>
                </a:lnTo>
                <a:lnTo>
                  <a:pt x="5913" y="20074"/>
                </a:lnTo>
                <a:lnTo>
                  <a:pt x="5937" y="20172"/>
                </a:lnTo>
                <a:lnTo>
                  <a:pt x="5086" y="20220"/>
                </a:lnTo>
                <a:lnTo>
                  <a:pt x="5207" y="19977"/>
                </a:lnTo>
                <a:lnTo>
                  <a:pt x="5305" y="19734"/>
                </a:lnTo>
                <a:lnTo>
                  <a:pt x="5572" y="19320"/>
                </a:lnTo>
                <a:lnTo>
                  <a:pt x="5670" y="19150"/>
                </a:lnTo>
                <a:lnTo>
                  <a:pt x="5718" y="19052"/>
                </a:lnTo>
                <a:lnTo>
                  <a:pt x="5743" y="19004"/>
                </a:lnTo>
                <a:lnTo>
                  <a:pt x="5694" y="19052"/>
                </a:lnTo>
                <a:lnTo>
                  <a:pt x="5694" y="19052"/>
                </a:lnTo>
                <a:lnTo>
                  <a:pt x="5718" y="19004"/>
                </a:lnTo>
                <a:lnTo>
                  <a:pt x="5718" y="18955"/>
                </a:lnTo>
                <a:close/>
                <a:moveTo>
                  <a:pt x="5451" y="18955"/>
                </a:moveTo>
                <a:lnTo>
                  <a:pt x="5305" y="19125"/>
                </a:lnTo>
                <a:lnTo>
                  <a:pt x="5183" y="19296"/>
                </a:lnTo>
                <a:lnTo>
                  <a:pt x="4940" y="19685"/>
                </a:lnTo>
                <a:lnTo>
                  <a:pt x="4794" y="19953"/>
                </a:lnTo>
                <a:lnTo>
                  <a:pt x="4745" y="20099"/>
                </a:lnTo>
                <a:lnTo>
                  <a:pt x="4721" y="20220"/>
                </a:lnTo>
                <a:lnTo>
                  <a:pt x="4210" y="20269"/>
                </a:lnTo>
                <a:lnTo>
                  <a:pt x="4210" y="20196"/>
                </a:lnTo>
                <a:lnTo>
                  <a:pt x="4307" y="19953"/>
                </a:lnTo>
                <a:lnTo>
                  <a:pt x="4429" y="19709"/>
                </a:lnTo>
                <a:lnTo>
                  <a:pt x="4623" y="19369"/>
                </a:lnTo>
                <a:lnTo>
                  <a:pt x="4672" y="19271"/>
                </a:lnTo>
                <a:lnTo>
                  <a:pt x="4696" y="19198"/>
                </a:lnTo>
                <a:lnTo>
                  <a:pt x="4696" y="19101"/>
                </a:lnTo>
                <a:lnTo>
                  <a:pt x="4672" y="19004"/>
                </a:lnTo>
                <a:lnTo>
                  <a:pt x="4550" y="19004"/>
                </a:lnTo>
                <a:lnTo>
                  <a:pt x="4453" y="19077"/>
                </a:lnTo>
                <a:lnTo>
                  <a:pt x="4356" y="19150"/>
                </a:lnTo>
                <a:lnTo>
                  <a:pt x="4258" y="19271"/>
                </a:lnTo>
                <a:lnTo>
                  <a:pt x="4112" y="19490"/>
                </a:lnTo>
                <a:lnTo>
                  <a:pt x="4015" y="19709"/>
                </a:lnTo>
                <a:lnTo>
                  <a:pt x="3869" y="19977"/>
                </a:lnTo>
                <a:lnTo>
                  <a:pt x="3820" y="20123"/>
                </a:lnTo>
                <a:lnTo>
                  <a:pt x="3772" y="20293"/>
                </a:lnTo>
                <a:lnTo>
                  <a:pt x="3358" y="20318"/>
                </a:lnTo>
                <a:lnTo>
                  <a:pt x="3382" y="20172"/>
                </a:lnTo>
                <a:lnTo>
                  <a:pt x="3455" y="19928"/>
                </a:lnTo>
                <a:lnTo>
                  <a:pt x="3553" y="19709"/>
                </a:lnTo>
                <a:lnTo>
                  <a:pt x="3747" y="19320"/>
                </a:lnTo>
                <a:lnTo>
                  <a:pt x="3942" y="18955"/>
                </a:lnTo>
                <a:close/>
                <a:moveTo>
                  <a:pt x="1825" y="19028"/>
                </a:moveTo>
                <a:lnTo>
                  <a:pt x="2166" y="19052"/>
                </a:lnTo>
                <a:lnTo>
                  <a:pt x="2482" y="19052"/>
                </a:lnTo>
                <a:lnTo>
                  <a:pt x="2214" y="19393"/>
                </a:lnTo>
                <a:lnTo>
                  <a:pt x="1971" y="19758"/>
                </a:lnTo>
                <a:lnTo>
                  <a:pt x="1752" y="20099"/>
                </a:lnTo>
                <a:lnTo>
                  <a:pt x="1679" y="20245"/>
                </a:lnTo>
                <a:lnTo>
                  <a:pt x="1631" y="20366"/>
                </a:lnTo>
                <a:lnTo>
                  <a:pt x="1558" y="20366"/>
                </a:lnTo>
                <a:lnTo>
                  <a:pt x="1217" y="20342"/>
                </a:lnTo>
                <a:lnTo>
                  <a:pt x="876" y="20318"/>
                </a:lnTo>
                <a:lnTo>
                  <a:pt x="1120" y="20001"/>
                </a:lnTo>
                <a:lnTo>
                  <a:pt x="1363" y="19685"/>
                </a:lnTo>
                <a:lnTo>
                  <a:pt x="1582" y="19344"/>
                </a:lnTo>
                <a:lnTo>
                  <a:pt x="1825" y="19028"/>
                </a:lnTo>
                <a:close/>
                <a:moveTo>
                  <a:pt x="3650" y="18955"/>
                </a:moveTo>
                <a:lnTo>
                  <a:pt x="3528" y="19077"/>
                </a:lnTo>
                <a:lnTo>
                  <a:pt x="3431" y="19223"/>
                </a:lnTo>
                <a:lnTo>
                  <a:pt x="3236" y="19539"/>
                </a:lnTo>
                <a:lnTo>
                  <a:pt x="3163" y="19709"/>
                </a:lnTo>
                <a:lnTo>
                  <a:pt x="3066" y="19904"/>
                </a:lnTo>
                <a:lnTo>
                  <a:pt x="2993" y="20123"/>
                </a:lnTo>
                <a:lnTo>
                  <a:pt x="2993" y="20220"/>
                </a:lnTo>
                <a:lnTo>
                  <a:pt x="2993" y="20342"/>
                </a:lnTo>
                <a:lnTo>
                  <a:pt x="2044" y="20391"/>
                </a:lnTo>
                <a:lnTo>
                  <a:pt x="2214" y="20123"/>
                </a:lnTo>
                <a:lnTo>
                  <a:pt x="2360" y="19928"/>
                </a:lnTo>
                <a:lnTo>
                  <a:pt x="2677" y="19442"/>
                </a:lnTo>
                <a:lnTo>
                  <a:pt x="2847" y="19198"/>
                </a:lnTo>
                <a:lnTo>
                  <a:pt x="2969" y="19101"/>
                </a:lnTo>
                <a:lnTo>
                  <a:pt x="3066" y="19004"/>
                </a:lnTo>
                <a:lnTo>
                  <a:pt x="3650" y="18955"/>
                </a:lnTo>
                <a:close/>
                <a:moveTo>
                  <a:pt x="6619" y="0"/>
                </a:moveTo>
                <a:lnTo>
                  <a:pt x="5791" y="25"/>
                </a:lnTo>
                <a:lnTo>
                  <a:pt x="4940" y="49"/>
                </a:lnTo>
                <a:lnTo>
                  <a:pt x="3261" y="146"/>
                </a:lnTo>
                <a:lnTo>
                  <a:pt x="2068" y="195"/>
                </a:lnTo>
                <a:lnTo>
                  <a:pt x="1874" y="195"/>
                </a:lnTo>
                <a:lnTo>
                  <a:pt x="1703" y="244"/>
                </a:lnTo>
                <a:lnTo>
                  <a:pt x="1631" y="219"/>
                </a:lnTo>
                <a:lnTo>
                  <a:pt x="1582" y="195"/>
                </a:lnTo>
                <a:lnTo>
                  <a:pt x="1509" y="219"/>
                </a:lnTo>
                <a:lnTo>
                  <a:pt x="1460" y="268"/>
                </a:lnTo>
                <a:lnTo>
                  <a:pt x="1387" y="390"/>
                </a:lnTo>
                <a:lnTo>
                  <a:pt x="1363" y="511"/>
                </a:lnTo>
                <a:lnTo>
                  <a:pt x="1339" y="755"/>
                </a:lnTo>
                <a:lnTo>
                  <a:pt x="1339" y="1047"/>
                </a:lnTo>
                <a:lnTo>
                  <a:pt x="1387" y="1314"/>
                </a:lnTo>
                <a:lnTo>
                  <a:pt x="1217" y="1290"/>
                </a:lnTo>
                <a:lnTo>
                  <a:pt x="1047" y="1290"/>
                </a:lnTo>
                <a:lnTo>
                  <a:pt x="706" y="1314"/>
                </a:lnTo>
                <a:lnTo>
                  <a:pt x="536" y="1314"/>
                </a:lnTo>
                <a:lnTo>
                  <a:pt x="341" y="1338"/>
                </a:lnTo>
                <a:lnTo>
                  <a:pt x="268" y="1363"/>
                </a:lnTo>
                <a:lnTo>
                  <a:pt x="195" y="1411"/>
                </a:lnTo>
                <a:lnTo>
                  <a:pt x="122" y="1460"/>
                </a:lnTo>
                <a:lnTo>
                  <a:pt x="122" y="1557"/>
                </a:lnTo>
                <a:lnTo>
                  <a:pt x="122" y="1630"/>
                </a:lnTo>
                <a:lnTo>
                  <a:pt x="73" y="1874"/>
                </a:lnTo>
                <a:lnTo>
                  <a:pt x="49" y="2117"/>
                </a:lnTo>
                <a:lnTo>
                  <a:pt x="49" y="2652"/>
                </a:lnTo>
                <a:lnTo>
                  <a:pt x="73" y="3674"/>
                </a:lnTo>
                <a:lnTo>
                  <a:pt x="49" y="4891"/>
                </a:lnTo>
                <a:lnTo>
                  <a:pt x="25" y="6083"/>
                </a:lnTo>
                <a:lnTo>
                  <a:pt x="25" y="6765"/>
                </a:lnTo>
                <a:lnTo>
                  <a:pt x="49" y="7446"/>
                </a:lnTo>
                <a:lnTo>
                  <a:pt x="122" y="8809"/>
                </a:lnTo>
                <a:lnTo>
                  <a:pt x="219" y="10171"/>
                </a:lnTo>
                <a:lnTo>
                  <a:pt x="292" y="11534"/>
                </a:lnTo>
                <a:lnTo>
                  <a:pt x="317" y="12166"/>
                </a:lnTo>
                <a:lnTo>
                  <a:pt x="317" y="12799"/>
                </a:lnTo>
                <a:lnTo>
                  <a:pt x="292" y="14064"/>
                </a:lnTo>
                <a:lnTo>
                  <a:pt x="219" y="15330"/>
                </a:lnTo>
                <a:lnTo>
                  <a:pt x="146" y="16595"/>
                </a:lnTo>
                <a:lnTo>
                  <a:pt x="73" y="17519"/>
                </a:lnTo>
                <a:lnTo>
                  <a:pt x="25" y="17982"/>
                </a:lnTo>
                <a:lnTo>
                  <a:pt x="0" y="18444"/>
                </a:lnTo>
                <a:lnTo>
                  <a:pt x="0" y="18931"/>
                </a:lnTo>
                <a:lnTo>
                  <a:pt x="25" y="19393"/>
                </a:lnTo>
                <a:lnTo>
                  <a:pt x="98" y="19831"/>
                </a:lnTo>
                <a:lnTo>
                  <a:pt x="146" y="20050"/>
                </a:lnTo>
                <a:lnTo>
                  <a:pt x="219" y="20269"/>
                </a:lnTo>
                <a:lnTo>
                  <a:pt x="268" y="20366"/>
                </a:lnTo>
                <a:lnTo>
                  <a:pt x="365" y="20415"/>
                </a:lnTo>
                <a:lnTo>
                  <a:pt x="463" y="20439"/>
                </a:lnTo>
                <a:lnTo>
                  <a:pt x="536" y="20415"/>
                </a:lnTo>
                <a:lnTo>
                  <a:pt x="560" y="20512"/>
                </a:lnTo>
                <a:lnTo>
                  <a:pt x="609" y="20610"/>
                </a:lnTo>
                <a:lnTo>
                  <a:pt x="706" y="20658"/>
                </a:lnTo>
                <a:lnTo>
                  <a:pt x="803" y="20731"/>
                </a:lnTo>
                <a:lnTo>
                  <a:pt x="1047" y="20804"/>
                </a:lnTo>
                <a:lnTo>
                  <a:pt x="1339" y="20853"/>
                </a:lnTo>
                <a:lnTo>
                  <a:pt x="1631" y="20877"/>
                </a:lnTo>
                <a:lnTo>
                  <a:pt x="1922" y="20877"/>
                </a:lnTo>
                <a:lnTo>
                  <a:pt x="2312" y="20853"/>
                </a:lnTo>
                <a:lnTo>
                  <a:pt x="3188" y="20829"/>
                </a:lnTo>
                <a:lnTo>
                  <a:pt x="4039" y="20780"/>
                </a:lnTo>
                <a:lnTo>
                  <a:pt x="5767" y="20683"/>
                </a:lnTo>
                <a:lnTo>
                  <a:pt x="7057" y="20634"/>
                </a:lnTo>
                <a:lnTo>
                  <a:pt x="8322" y="20585"/>
                </a:lnTo>
                <a:lnTo>
                  <a:pt x="9611" y="20585"/>
                </a:lnTo>
                <a:lnTo>
                  <a:pt x="10877" y="20610"/>
                </a:lnTo>
                <a:lnTo>
                  <a:pt x="12239" y="20634"/>
                </a:lnTo>
                <a:lnTo>
                  <a:pt x="12337" y="20658"/>
                </a:lnTo>
                <a:lnTo>
                  <a:pt x="12434" y="20658"/>
                </a:lnTo>
                <a:lnTo>
                  <a:pt x="12458" y="20634"/>
                </a:lnTo>
                <a:lnTo>
                  <a:pt x="13261" y="20634"/>
                </a:lnTo>
                <a:lnTo>
                  <a:pt x="14040" y="20585"/>
                </a:lnTo>
                <a:lnTo>
                  <a:pt x="14843" y="20512"/>
                </a:lnTo>
                <a:lnTo>
                  <a:pt x="15622" y="20391"/>
                </a:lnTo>
                <a:lnTo>
                  <a:pt x="15695" y="20366"/>
                </a:lnTo>
                <a:lnTo>
                  <a:pt x="15743" y="20342"/>
                </a:lnTo>
                <a:lnTo>
                  <a:pt x="15865" y="20318"/>
                </a:lnTo>
                <a:lnTo>
                  <a:pt x="15962" y="20269"/>
                </a:lnTo>
                <a:lnTo>
                  <a:pt x="16011" y="20172"/>
                </a:lnTo>
                <a:lnTo>
                  <a:pt x="16035" y="20123"/>
                </a:lnTo>
                <a:lnTo>
                  <a:pt x="16035" y="20050"/>
                </a:lnTo>
                <a:lnTo>
                  <a:pt x="16011" y="19807"/>
                </a:lnTo>
                <a:lnTo>
                  <a:pt x="15962" y="19563"/>
                </a:lnTo>
                <a:lnTo>
                  <a:pt x="15938" y="19320"/>
                </a:lnTo>
                <a:lnTo>
                  <a:pt x="15938" y="19077"/>
                </a:lnTo>
                <a:lnTo>
                  <a:pt x="16400" y="19028"/>
                </a:lnTo>
                <a:lnTo>
                  <a:pt x="16522" y="18979"/>
                </a:lnTo>
                <a:lnTo>
                  <a:pt x="16595" y="18906"/>
                </a:lnTo>
                <a:lnTo>
                  <a:pt x="16668" y="18833"/>
                </a:lnTo>
                <a:lnTo>
                  <a:pt x="16717" y="18760"/>
                </a:lnTo>
                <a:lnTo>
                  <a:pt x="16790" y="18347"/>
                </a:lnTo>
                <a:lnTo>
                  <a:pt x="16838" y="17933"/>
                </a:lnTo>
                <a:lnTo>
                  <a:pt x="16863" y="17519"/>
                </a:lnTo>
                <a:lnTo>
                  <a:pt x="16863" y="17106"/>
                </a:lnTo>
                <a:lnTo>
                  <a:pt x="16863" y="16254"/>
                </a:lnTo>
                <a:lnTo>
                  <a:pt x="16838" y="15427"/>
                </a:lnTo>
                <a:lnTo>
                  <a:pt x="16838" y="14429"/>
                </a:lnTo>
                <a:lnTo>
                  <a:pt x="16814" y="13432"/>
                </a:lnTo>
                <a:lnTo>
                  <a:pt x="16765" y="11412"/>
                </a:lnTo>
                <a:lnTo>
                  <a:pt x="16765" y="10414"/>
                </a:lnTo>
                <a:lnTo>
                  <a:pt x="16765" y="9417"/>
                </a:lnTo>
                <a:lnTo>
                  <a:pt x="16814" y="7422"/>
                </a:lnTo>
                <a:lnTo>
                  <a:pt x="16814" y="6473"/>
                </a:lnTo>
                <a:lnTo>
                  <a:pt x="16814" y="5499"/>
                </a:lnTo>
                <a:lnTo>
                  <a:pt x="16814" y="5013"/>
                </a:lnTo>
                <a:lnTo>
                  <a:pt x="16765" y="4550"/>
                </a:lnTo>
                <a:lnTo>
                  <a:pt x="16717" y="4064"/>
                </a:lnTo>
                <a:lnTo>
                  <a:pt x="16619" y="3601"/>
                </a:lnTo>
                <a:lnTo>
                  <a:pt x="16571" y="3553"/>
                </a:lnTo>
                <a:lnTo>
                  <a:pt x="16522" y="3504"/>
                </a:lnTo>
                <a:lnTo>
                  <a:pt x="16425" y="3334"/>
                </a:lnTo>
                <a:lnTo>
                  <a:pt x="16303" y="3188"/>
                </a:lnTo>
                <a:lnTo>
                  <a:pt x="16060" y="2896"/>
                </a:lnTo>
                <a:lnTo>
                  <a:pt x="15792" y="2604"/>
                </a:lnTo>
                <a:lnTo>
                  <a:pt x="15524" y="2336"/>
                </a:lnTo>
                <a:lnTo>
                  <a:pt x="14989" y="1801"/>
                </a:lnTo>
                <a:lnTo>
                  <a:pt x="14502" y="1338"/>
                </a:lnTo>
                <a:lnTo>
                  <a:pt x="14259" y="1119"/>
                </a:lnTo>
                <a:lnTo>
                  <a:pt x="13991" y="901"/>
                </a:lnTo>
                <a:lnTo>
                  <a:pt x="13699" y="633"/>
                </a:lnTo>
                <a:lnTo>
                  <a:pt x="13529" y="487"/>
                </a:lnTo>
                <a:lnTo>
                  <a:pt x="13359" y="390"/>
                </a:lnTo>
                <a:lnTo>
                  <a:pt x="13334" y="317"/>
                </a:lnTo>
                <a:lnTo>
                  <a:pt x="13286" y="292"/>
                </a:lnTo>
                <a:lnTo>
                  <a:pt x="13237" y="268"/>
                </a:lnTo>
                <a:lnTo>
                  <a:pt x="13164" y="244"/>
                </a:lnTo>
                <a:lnTo>
                  <a:pt x="9903" y="73"/>
                </a:lnTo>
                <a:lnTo>
                  <a:pt x="8249" y="25"/>
                </a:lnTo>
                <a:lnTo>
                  <a:pt x="66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a:off x="714348" y="233408"/>
            <a:ext cx="7772400" cy="98102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d-ID" sz="4000" dirty="0" smtClean="0"/>
              <a:t>Link repo</a:t>
            </a:r>
            <a:endParaRPr sz="4400" dirty="0"/>
          </a:p>
        </p:txBody>
      </p:sp>
      <p:sp>
        <p:nvSpPr>
          <p:cNvPr id="82" name="Google Shape;82;p14"/>
          <p:cNvSpPr txBox="1">
            <a:spLocks noGrp="1"/>
          </p:cNvSpPr>
          <p:nvPr>
            <p:ph type="subTitle" idx="1"/>
          </p:nvPr>
        </p:nvSpPr>
        <p:spPr>
          <a:xfrm>
            <a:off x="683568" y="1707654"/>
            <a:ext cx="7772400" cy="1659145"/>
          </a:xfrm>
          <a:prstGeom prst="rect">
            <a:avLst/>
          </a:prstGeom>
        </p:spPr>
        <p:txBody>
          <a:bodyPr spcFirstLastPara="1" wrap="square" lIns="91425" tIns="91425" rIns="91425" bIns="91425" anchor="t" anchorCtr="0">
            <a:noAutofit/>
          </a:bodyPr>
          <a:lstStyle/>
          <a:p>
            <a:pPr marL="0" lvl="0" indent="0"/>
            <a:r>
              <a:rPr lang="id-ID" dirty="0">
                <a:latin typeface="Showcard Gothic" panose="04020904020102020604" pitchFamily="82" charset="0"/>
              </a:rPr>
              <a:t>https://</a:t>
            </a:r>
            <a:r>
              <a:rPr lang="id-ID" dirty="0" smtClean="0">
                <a:latin typeface="Showcard Gothic" panose="04020904020102020604" pitchFamily="82" charset="0"/>
              </a:rPr>
              <a:t>github.com/Kriswantoro/TUBES_PBO.git</a:t>
            </a:r>
            <a:endParaRPr dirty="0">
              <a:latin typeface="Showcard Gothic" panose="04020904020102020604" pitchFamily="82" charset="0"/>
            </a:endParaRPr>
          </a:p>
        </p:txBody>
      </p:sp>
      <p:sp>
        <p:nvSpPr>
          <p:cNvPr id="84" name="Google Shape;84;p14"/>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17</a:t>
            </a:fld>
            <a:endParaRPr/>
          </a:p>
        </p:txBody>
      </p:sp>
      <p:sp>
        <p:nvSpPr>
          <p:cNvPr id="6" name="TextBox 5"/>
          <p:cNvSpPr txBox="1"/>
          <p:nvPr/>
        </p:nvSpPr>
        <p:spPr>
          <a:xfrm>
            <a:off x="71438" y="90056"/>
            <a:ext cx="3714744" cy="338554"/>
          </a:xfrm>
          <a:prstGeom prst="rect">
            <a:avLst/>
          </a:prstGeom>
          <a:noFill/>
        </p:spPr>
        <p:txBody>
          <a:bodyPr wrap="square" rtlCol="0">
            <a:spAutoFit/>
          </a:bodyPr>
          <a:lstStyle/>
          <a:p>
            <a:r>
              <a:rPr lang="en" sz="1600" dirty="0" smtClean="0">
                <a:solidFill>
                  <a:schemeClr val="bg1"/>
                </a:solidFill>
                <a:latin typeface="Walter Turncoat" charset="0"/>
                <a:ea typeface="Walter Turncoat" charset="0"/>
              </a:rPr>
              <a:t>Pemrograman Berorientasi Object</a:t>
            </a:r>
            <a:endParaRPr lang="en-US" sz="1600" dirty="0">
              <a:solidFill>
                <a:schemeClr val="bg1"/>
              </a:solidFill>
              <a:latin typeface="Walter Turncoat" charset="0"/>
              <a:ea typeface="Walter Turncoat" charset="0"/>
            </a:endParaRPr>
          </a:p>
        </p:txBody>
      </p:sp>
      <p:sp>
        <p:nvSpPr>
          <p:cNvPr id="11" name="Google Shape;332;p37"/>
          <p:cNvSpPr/>
          <p:nvPr/>
        </p:nvSpPr>
        <p:spPr>
          <a:xfrm rot="543750">
            <a:off x="6858016" y="642924"/>
            <a:ext cx="368541" cy="456289"/>
          </a:xfrm>
          <a:custGeom>
            <a:avLst/>
            <a:gdLst/>
            <a:ahLst/>
            <a:cxnLst/>
            <a:rect l="l" t="t" r="r" b="b"/>
            <a:pathLst>
              <a:path w="16863" h="20878" extrusionOk="0">
                <a:moveTo>
                  <a:pt x="974" y="1801"/>
                </a:moveTo>
                <a:lnTo>
                  <a:pt x="1144" y="1825"/>
                </a:lnTo>
                <a:lnTo>
                  <a:pt x="1314" y="1874"/>
                </a:lnTo>
                <a:lnTo>
                  <a:pt x="1436" y="1874"/>
                </a:lnTo>
                <a:lnTo>
                  <a:pt x="1460" y="2093"/>
                </a:lnTo>
                <a:lnTo>
                  <a:pt x="1485" y="2774"/>
                </a:lnTo>
                <a:lnTo>
                  <a:pt x="1387" y="2750"/>
                </a:lnTo>
                <a:lnTo>
                  <a:pt x="1314" y="2774"/>
                </a:lnTo>
                <a:lnTo>
                  <a:pt x="1241" y="2798"/>
                </a:lnTo>
                <a:lnTo>
                  <a:pt x="901" y="3042"/>
                </a:lnTo>
                <a:lnTo>
                  <a:pt x="560" y="3309"/>
                </a:lnTo>
                <a:lnTo>
                  <a:pt x="511" y="3358"/>
                </a:lnTo>
                <a:lnTo>
                  <a:pt x="511" y="2847"/>
                </a:lnTo>
                <a:lnTo>
                  <a:pt x="536" y="2823"/>
                </a:lnTo>
                <a:lnTo>
                  <a:pt x="706" y="2725"/>
                </a:lnTo>
                <a:lnTo>
                  <a:pt x="852" y="2604"/>
                </a:lnTo>
                <a:lnTo>
                  <a:pt x="1193" y="2409"/>
                </a:lnTo>
                <a:lnTo>
                  <a:pt x="1290" y="2360"/>
                </a:lnTo>
                <a:lnTo>
                  <a:pt x="1339" y="2287"/>
                </a:lnTo>
                <a:lnTo>
                  <a:pt x="1436" y="2117"/>
                </a:lnTo>
                <a:lnTo>
                  <a:pt x="1460" y="2093"/>
                </a:lnTo>
                <a:lnTo>
                  <a:pt x="1436" y="2044"/>
                </a:lnTo>
                <a:lnTo>
                  <a:pt x="1412" y="2020"/>
                </a:lnTo>
                <a:lnTo>
                  <a:pt x="1290" y="1995"/>
                </a:lnTo>
                <a:lnTo>
                  <a:pt x="1168" y="1995"/>
                </a:lnTo>
                <a:lnTo>
                  <a:pt x="998" y="2068"/>
                </a:lnTo>
                <a:lnTo>
                  <a:pt x="828" y="2166"/>
                </a:lnTo>
                <a:lnTo>
                  <a:pt x="657" y="2287"/>
                </a:lnTo>
                <a:lnTo>
                  <a:pt x="487" y="2409"/>
                </a:lnTo>
                <a:lnTo>
                  <a:pt x="487" y="2093"/>
                </a:lnTo>
                <a:lnTo>
                  <a:pt x="438" y="1801"/>
                </a:lnTo>
                <a:lnTo>
                  <a:pt x="609" y="1825"/>
                </a:lnTo>
                <a:lnTo>
                  <a:pt x="974" y="1801"/>
                </a:lnTo>
                <a:close/>
                <a:moveTo>
                  <a:pt x="13237" y="803"/>
                </a:moveTo>
                <a:lnTo>
                  <a:pt x="13383" y="949"/>
                </a:lnTo>
                <a:lnTo>
                  <a:pt x="13651" y="1192"/>
                </a:lnTo>
                <a:lnTo>
                  <a:pt x="13943" y="1436"/>
                </a:lnTo>
                <a:lnTo>
                  <a:pt x="14210" y="1655"/>
                </a:lnTo>
                <a:lnTo>
                  <a:pt x="14454" y="1922"/>
                </a:lnTo>
                <a:lnTo>
                  <a:pt x="14697" y="2214"/>
                </a:lnTo>
                <a:lnTo>
                  <a:pt x="14965" y="2482"/>
                </a:lnTo>
                <a:lnTo>
                  <a:pt x="15500" y="3017"/>
                </a:lnTo>
                <a:lnTo>
                  <a:pt x="15646" y="3188"/>
                </a:lnTo>
                <a:lnTo>
                  <a:pt x="15792" y="3382"/>
                </a:lnTo>
                <a:lnTo>
                  <a:pt x="15938" y="3577"/>
                </a:lnTo>
                <a:lnTo>
                  <a:pt x="16084" y="3772"/>
                </a:lnTo>
                <a:lnTo>
                  <a:pt x="15743" y="3796"/>
                </a:lnTo>
                <a:lnTo>
                  <a:pt x="15403" y="3820"/>
                </a:lnTo>
                <a:lnTo>
                  <a:pt x="14697" y="3820"/>
                </a:lnTo>
                <a:lnTo>
                  <a:pt x="14016" y="3796"/>
                </a:lnTo>
                <a:lnTo>
                  <a:pt x="13651" y="3772"/>
                </a:lnTo>
                <a:lnTo>
                  <a:pt x="13310" y="3820"/>
                </a:lnTo>
                <a:lnTo>
                  <a:pt x="13261" y="3042"/>
                </a:lnTo>
                <a:lnTo>
                  <a:pt x="13188" y="2239"/>
                </a:lnTo>
                <a:lnTo>
                  <a:pt x="13188" y="1874"/>
                </a:lnTo>
                <a:lnTo>
                  <a:pt x="13188" y="1533"/>
                </a:lnTo>
                <a:lnTo>
                  <a:pt x="13237" y="803"/>
                </a:lnTo>
                <a:close/>
                <a:moveTo>
                  <a:pt x="1509" y="3163"/>
                </a:moveTo>
                <a:lnTo>
                  <a:pt x="1533" y="3455"/>
                </a:lnTo>
                <a:lnTo>
                  <a:pt x="1363" y="3553"/>
                </a:lnTo>
                <a:lnTo>
                  <a:pt x="1193" y="3650"/>
                </a:lnTo>
                <a:lnTo>
                  <a:pt x="901" y="3918"/>
                </a:lnTo>
                <a:lnTo>
                  <a:pt x="706" y="4064"/>
                </a:lnTo>
                <a:lnTo>
                  <a:pt x="511" y="4210"/>
                </a:lnTo>
                <a:lnTo>
                  <a:pt x="511" y="3845"/>
                </a:lnTo>
                <a:lnTo>
                  <a:pt x="511" y="3747"/>
                </a:lnTo>
                <a:lnTo>
                  <a:pt x="657" y="3699"/>
                </a:lnTo>
                <a:lnTo>
                  <a:pt x="803" y="3626"/>
                </a:lnTo>
                <a:lnTo>
                  <a:pt x="1047" y="3455"/>
                </a:lnTo>
                <a:lnTo>
                  <a:pt x="1387" y="3236"/>
                </a:lnTo>
                <a:lnTo>
                  <a:pt x="1509" y="3163"/>
                </a:lnTo>
                <a:close/>
                <a:moveTo>
                  <a:pt x="1533" y="3942"/>
                </a:moveTo>
                <a:lnTo>
                  <a:pt x="1533" y="4404"/>
                </a:lnTo>
                <a:lnTo>
                  <a:pt x="1533" y="4526"/>
                </a:lnTo>
                <a:lnTo>
                  <a:pt x="1168" y="4745"/>
                </a:lnTo>
                <a:lnTo>
                  <a:pt x="828" y="4988"/>
                </a:lnTo>
                <a:lnTo>
                  <a:pt x="657" y="5086"/>
                </a:lnTo>
                <a:lnTo>
                  <a:pt x="511" y="5232"/>
                </a:lnTo>
                <a:lnTo>
                  <a:pt x="511" y="4648"/>
                </a:lnTo>
                <a:lnTo>
                  <a:pt x="657" y="4575"/>
                </a:lnTo>
                <a:lnTo>
                  <a:pt x="803" y="4477"/>
                </a:lnTo>
                <a:lnTo>
                  <a:pt x="1095" y="4258"/>
                </a:lnTo>
                <a:lnTo>
                  <a:pt x="1533" y="3942"/>
                </a:lnTo>
                <a:close/>
                <a:moveTo>
                  <a:pt x="1509" y="4964"/>
                </a:moveTo>
                <a:lnTo>
                  <a:pt x="1485" y="5378"/>
                </a:lnTo>
                <a:lnTo>
                  <a:pt x="1363" y="5451"/>
                </a:lnTo>
                <a:lnTo>
                  <a:pt x="1217" y="5548"/>
                </a:lnTo>
                <a:lnTo>
                  <a:pt x="998" y="5767"/>
                </a:lnTo>
                <a:lnTo>
                  <a:pt x="730" y="5986"/>
                </a:lnTo>
                <a:lnTo>
                  <a:pt x="609" y="6108"/>
                </a:lnTo>
                <a:lnTo>
                  <a:pt x="487" y="6254"/>
                </a:lnTo>
                <a:lnTo>
                  <a:pt x="487" y="5499"/>
                </a:lnTo>
                <a:lnTo>
                  <a:pt x="633" y="5475"/>
                </a:lnTo>
                <a:lnTo>
                  <a:pt x="755" y="5426"/>
                </a:lnTo>
                <a:lnTo>
                  <a:pt x="998" y="5256"/>
                </a:lnTo>
                <a:lnTo>
                  <a:pt x="1509" y="4964"/>
                </a:lnTo>
                <a:close/>
                <a:moveTo>
                  <a:pt x="1460" y="5889"/>
                </a:moveTo>
                <a:lnTo>
                  <a:pt x="1436" y="6473"/>
                </a:lnTo>
                <a:lnTo>
                  <a:pt x="1363" y="6448"/>
                </a:lnTo>
                <a:lnTo>
                  <a:pt x="1266" y="6448"/>
                </a:lnTo>
                <a:lnTo>
                  <a:pt x="1168" y="6473"/>
                </a:lnTo>
                <a:lnTo>
                  <a:pt x="998" y="6594"/>
                </a:lnTo>
                <a:lnTo>
                  <a:pt x="852" y="6716"/>
                </a:lnTo>
                <a:lnTo>
                  <a:pt x="730" y="6862"/>
                </a:lnTo>
                <a:lnTo>
                  <a:pt x="511" y="7105"/>
                </a:lnTo>
                <a:lnTo>
                  <a:pt x="487" y="6448"/>
                </a:lnTo>
                <a:lnTo>
                  <a:pt x="511" y="6448"/>
                </a:lnTo>
                <a:lnTo>
                  <a:pt x="682" y="6424"/>
                </a:lnTo>
                <a:lnTo>
                  <a:pt x="828" y="6351"/>
                </a:lnTo>
                <a:lnTo>
                  <a:pt x="974" y="6254"/>
                </a:lnTo>
                <a:lnTo>
                  <a:pt x="1095" y="6156"/>
                </a:lnTo>
                <a:lnTo>
                  <a:pt x="1460" y="5889"/>
                </a:lnTo>
                <a:close/>
                <a:moveTo>
                  <a:pt x="6984" y="6205"/>
                </a:moveTo>
                <a:lnTo>
                  <a:pt x="6935" y="6229"/>
                </a:lnTo>
                <a:lnTo>
                  <a:pt x="6862" y="6278"/>
                </a:lnTo>
                <a:lnTo>
                  <a:pt x="6716" y="6424"/>
                </a:lnTo>
                <a:lnTo>
                  <a:pt x="6546" y="6594"/>
                </a:lnTo>
                <a:lnTo>
                  <a:pt x="6327" y="6740"/>
                </a:lnTo>
                <a:lnTo>
                  <a:pt x="6108" y="6862"/>
                </a:lnTo>
                <a:lnTo>
                  <a:pt x="5986" y="6911"/>
                </a:lnTo>
                <a:lnTo>
                  <a:pt x="5889" y="6935"/>
                </a:lnTo>
                <a:lnTo>
                  <a:pt x="5767" y="6935"/>
                </a:lnTo>
                <a:lnTo>
                  <a:pt x="5670" y="6911"/>
                </a:lnTo>
                <a:lnTo>
                  <a:pt x="5572" y="6886"/>
                </a:lnTo>
                <a:lnTo>
                  <a:pt x="5499" y="6838"/>
                </a:lnTo>
                <a:lnTo>
                  <a:pt x="5426" y="6740"/>
                </a:lnTo>
                <a:lnTo>
                  <a:pt x="5353" y="6619"/>
                </a:lnTo>
                <a:lnTo>
                  <a:pt x="5305" y="6546"/>
                </a:lnTo>
                <a:lnTo>
                  <a:pt x="5232" y="6521"/>
                </a:lnTo>
                <a:lnTo>
                  <a:pt x="5134" y="6521"/>
                </a:lnTo>
                <a:lnTo>
                  <a:pt x="5061" y="6546"/>
                </a:lnTo>
                <a:lnTo>
                  <a:pt x="4794" y="6716"/>
                </a:lnTo>
                <a:lnTo>
                  <a:pt x="4599" y="6813"/>
                </a:lnTo>
                <a:lnTo>
                  <a:pt x="4429" y="6911"/>
                </a:lnTo>
                <a:lnTo>
                  <a:pt x="4283" y="6959"/>
                </a:lnTo>
                <a:lnTo>
                  <a:pt x="4210" y="6959"/>
                </a:lnTo>
                <a:lnTo>
                  <a:pt x="4137" y="6935"/>
                </a:lnTo>
                <a:lnTo>
                  <a:pt x="4088" y="6911"/>
                </a:lnTo>
                <a:lnTo>
                  <a:pt x="4064" y="6838"/>
                </a:lnTo>
                <a:lnTo>
                  <a:pt x="4039" y="6765"/>
                </a:lnTo>
                <a:lnTo>
                  <a:pt x="4039" y="6667"/>
                </a:lnTo>
                <a:lnTo>
                  <a:pt x="4039" y="6619"/>
                </a:lnTo>
                <a:lnTo>
                  <a:pt x="4015" y="6594"/>
                </a:lnTo>
                <a:lnTo>
                  <a:pt x="3966" y="6570"/>
                </a:lnTo>
                <a:lnTo>
                  <a:pt x="3893" y="6570"/>
                </a:lnTo>
                <a:lnTo>
                  <a:pt x="3845" y="6643"/>
                </a:lnTo>
                <a:lnTo>
                  <a:pt x="3796" y="6862"/>
                </a:lnTo>
                <a:lnTo>
                  <a:pt x="3772" y="6959"/>
                </a:lnTo>
                <a:lnTo>
                  <a:pt x="3772" y="7057"/>
                </a:lnTo>
                <a:lnTo>
                  <a:pt x="3796" y="7154"/>
                </a:lnTo>
                <a:lnTo>
                  <a:pt x="3845" y="7251"/>
                </a:lnTo>
                <a:lnTo>
                  <a:pt x="3942" y="7300"/>
                </a:lnTo>
                <a:lnTo>
                  <a:pt x="4064" y="7349"/>
                </a:lnTo>
                <a:lnTo>
                  <a:pt x="4331" y="7349"/>
                </a:lnTo>
                <a:lnTo>
                  <a:pt x="4453" y="7324"/>
                </a:lnTo>
                <a:lnTo>
                  <a:pt x="4599" y="7276"/>
                </a:lnTo>
                <a:lnTo>
                  <a:pt x="4842" y="7154"/>
                </a:lnTo>
                <a:lnTo>
                  <a:pt x="5086" y="7008"/>
                </a:lnTo>
                <a:lnTo>
                  <a:pt x="5183" y="7130"/>
                </a:lnTo>
                <a:lnTo>
                  <a:pt x="5280" y="7203"/>
                </a:lnTo>
                <a:lnTo>
                  <a:pt x="5378" y="7276"/>
                </a:lnTo>
                <a:lnTo>
                  <a:pt x="5499" y="7324"/>
                </a:lnTo>
                <a:lnTo>
                  <a:pt x="5597" y="7349"/>
                </a:lnTo>
                <a:lnTo>
                  <a:pt x="5718" y="7349"/>
                </a:lnTo>
                <a:lnTo>
                  <a:pt x="5962" y="7324"/>
                </a:lnTo>
                <a:lnTo>
                  <a:pt x="6229" y="7251"/>
                </a:lnTo>
                <a:lnTo>
                  <a:pt x="6473" y="7130"/>
                </a:lnTo>
                <a:lnTo>
                  <a:pt x="6716" y="6984"/>
                </a:lnTo>
                <a:lnTo>
                  <a:pt x="6935" y="6813"/>
                </a:lnTo>
                <a:lnTo>
                  <a:pt x="7057" y="6959"/>
                </a:lnTo>
                <a:lnTo>
                  <a:pt x="7203" y="7081"/>
                </a:lnTo>
                <a:lnTo>
                  <a:pt x="7373" y="7154"/>
                </a:lnTo>
                <a:lnTo>
                  <a:pt x="7568" y="7203"/>
                </a:lnTo>
                <a:lnTo>
                  <a:pt x="7714" y="7227"/>
                </a:lnTo>
                <a:lnTo>
                  <a:pt x="7981" y="7227"/>
                </a:lnTo>
                <a:lnTo>
                  <a:pt x="8103" y="7178"/>
                </a:lnTo>
                <a:lnTo>
                  <a:pt x="8225" y="7130"/>
                </a:lnTo>
                <a:lnTo>
                  <a:pt x="8322" y="7057"/>
                </a:lnTo>
                <a:lnTo>
                  <a:pt x="8541" y="6911"/>
                </a:lnTo>
                <a:lnTo>
                  <a:pt x="8663" y="7057"/>
                </a:lnTo>
                <a:lnTo>
                  <a:pt x="8833" y="7154"/>
                </a:lnTo>
                <a:lnTo>
                  <a:pt x="9028" y="7203"/>
                </a:lnTo>
                <a:lnTo>
                  <a:pt x="9222" y="7227"/>
                </a:lnTo>
                <a:lnTo>
                  <a:pt x="9441" y="7203"/>
                </a:lnTo>
                <a:lnTo>
                  <a:pt x="9636" y="7154"/>
                </a:lnTo>
                <a:lnTo>
                  <a:pt x="9830" y="7057"/>
                </a:lnTo>
                <a:lnTo>
                  <a:pt x="10001" y="6935"/>
                </a:lnTo>
                <a:lnTo>
                  <a:pt x="10171" y="7057"/>
                </a:lnTo>
                <a:lnTo>
                  <a:pt x="10341" y="7154"/>
                </a:lnTo>
                <a:lnTo>
                  <a:pt x="10512" y="7227"/>
                </a:lnTo>
                <a:lnTo>
                  <a:pt x="10706" y="7276"/>
                </a:lnTo>
                <a:lnTo>
                  <a:pt x="10877" y="7276"/>
                </a:lnTo>
                <a:lnTo>
                  <a:pt x="11047" y="7251"/>
                </a:lnTo>
                <a:lnTo>
                  <a:pt x="11193" y="7203"/>
                </a:lnTo>
                <a:lnTo>
                  <a:pt x="11339" y="7105"/>
                </a:lnTo>
                <a:lnTo>
                  <a:pt x="11436" y="7203"/>
                </a:lnTo>
                <a:lnTo>
                  <a:pt x="11534" y="7276"/>
                </a:lnTo>
                <a:lnTo>
                  <a:pt x="11655" y="7349"/>
                </a:lnTo>
                <a:lnTo>
                  <a:pt x="11777" y="7397"/>
                </a:lnTo>
                <a:lnTo>
                  <a:pt x="11899" y="7422"/>
                </a:lnTo>
                <a:lnTo>
                  <a:pt x="12020" y="7422"/>
                </a:lnTo>
                <a:lnTo>
                  <a:pt x="12142" y="7397"/>
                </a:lnTo>
                <a:lnTo>
                  <a:pt x="12239" y="7349"/>
                </a:lnTo>
                <a:lnTo>
                  <a:pt x="12337" y="7300"/>
                </a:lnTo>
                <a:lnTo>
                  <a:pt x="12434" y="7203"/>
                </a:lnTo>
                <a:lnTo>
                  <a:pt x="12604" y="7032"/>
                </a:lnTo>
                <a:lnTo>
                  <a:pt x="12848" y="7178"/>
                </a:lnTo>
                <a:lnTo>
                  <a:pt x="12969" y="7251"/>
                </a:lnTo>
                <a:lnTo>
                  <a:pt x="13091" y="7300"/>
                </a:lnTo>
                <a:lnTo>
                  <a:pt x="13213" y="7324"/>
                </a:lnTo>
                <a:lnTo>
                  <a:pt x="13334" y="7324"/>
                </a:lnTo>
                <a:lnTo>
                  <a:pt x="13432" y="7300"/>
                </a:lnTo>
                <a:lnTo>
                  <a:pt x="13529" y="7227"/>
                </a:lnTo>
                <a:lnTo>
                  <a:pt x="13651" y="7324"/>
                </a:lnTo>
                <a:lnTo>
                  <a:pt x="13797" y="7373"/>
                </a:lnTo>
                <a:lnTo>
                  <a:pt x="13967" y="7397"/>
                </a:lnTo>
                <a:lnTo>
                  <a:pt x="14113" y="7373"/>
                </a:lnTo>
                <a:lnTo>
                  <a:pt x="14259" y="7349"/>
                </a:lnTo>
                <a:lnTo>
                  <a:pt x="14405" y="7251"/>
                </a:lnTo>
                <a:lnTo>
                  <a:pt x="14502" y="7154"/>
                </a:lnTo>
                <a:lnTo>
                  <a:pt x="14575" y="7008"/>
                </a:lnTo>
                <a:lnTo>
                  <a:pt x="14575" y="6959"/>
                </a:lnTo>
                <a:lnTo>
                  <a:pt x="14575" y="6935"/>
                </a:lnTo>
                <a:lnTo>
                  <a:pt x="14527" y="6911"/>
                </a:lnTo>
                <a:lnTo>
                  <a:pt x="14502" y="6911"/>
                </a:lnTo>
                <a:lnTo>
                  <a:pt x="14283" y="6959"/>
                </a:lnTo>
                <a:lnTo>
                  <a:pt x="14016" y="7032"/>
                </a:lnTo>
                <a:lnTo>
                  <a:pt x="13894" y="7032"/>
                </a:lnTo>
                <a:lnTo>
                  <a:pt x="13772" y="7008"/>
                </a:lnTo>
                <a:lnTo>
                  <a:pt x="13699" y="6959"/>
                </a:lnTo>
                <a:lnTo>
                  <a:pt x="13651" y="6911"/>
                </a:lnTo>
                <a:lnTo>
                  <a:pt x="13651" y="6862"/>
                </a:lnTo>
                <a:lnTo>
                  <a:pt x="13626" y="6789"/>
                </a:lnTo>
                <a:lnTo>
                  <a:pt x="13578" y="6740"/>
                </a:lnTo>
                <a:lnTo>
                  <a:pt x="13529" y="6692"/>
                </a:lnTo>
                <a:lnTo>
                  <a:pt x="13407" y="6692"/>
                </a:lnTo>
                <a:lnTo>
                  <a:pt x="13359" y="6716"/>
                </a:lnTo>
                <a:lnTo>
                  <a:pt x="13334" y="6789"/>
                </a:lnTo>
                <a:lnTo>
                  <a:pt x="13310" y="6862"/>
                </a:lnTo>
                <a:lnTo>
                  <a:pt x="13286" y="6911"/>
                </a:lnTo>
                <a:lnTo>
                  <a:pt x="13286" y="6959"/>
                </a:lnTo>
                <a:lnTo>
                  <a:pt x="13261" y="6984"/>
                </a:lnTo>
                <a:lnTo>
                  <a:pt x="13115" y="6984"/>
                </a:lnTo>
                <a:lnTo>
                  <a:pt x="13018" y="6935"/>
                </a:lnTo>
                <a:lnTo>
                  <a:pt x="12823" y="6789"/>
                </a:lnTo>
                <a:lnTo>
                  <a:pt x="12677" y="6667"/>
                </a:lnTo>
                <a:lnTo>
                  <a:pt x="12629" y="6643"/>
                </a:lnTo>
                <a:lnTo>
                  <a:pt x="12580" y="6619"/>
                </a:lnTo>
                <a:lnTo>
                  <a:pt x="12507" y="6619"/>
                </a:lnTo>
                <a:lnTo>
                  <a:pt x="12458" y="6667"/>
                </a:lnTo>
                <a:lnTo>
                  <a:pt x="12264" y="6886"/>
                </a:lnTo>
                <a:lnTo>
                  <a:pt x="12166" y="6959"/>
                </a:lnTo>
                <a:lnTo>
                  <a:pt x="12045" y="7032"/>
                </a:lnTo>
                <a:lnTo>
                  <a:pt x="11947" y="7057"/>
                </a:lnTo>
                <a:lnTo>
                  <a:pt x="11850" y="7032"/>
                </a:lnTo>
                <a:lnTo>
                  <a:pt x="11777" y="7008"/>
                </a:lnTo>
                <a:lnTo>
                  <a:pt x="11704" y="6911"/>
                </a:lnTo>
                <a:lnTo>
                  <a:pt x="11631" y="6813"/>
                </a:lnTo>
                <a:lnTo>
                  <a:pt x="11582" y="6667"/>
                </a:lnTo>
                <a:lnTo>
                  <a:pt x="11582" y="6594"/>
                </a:lnTo>
                <a:lnTo>
                  <a:pt x="11534" y="6521"/>
                </a:lnTo>
                <a:lnTo>
                  <a:pt x="11485" y="6497"/>
                </a:lnTo>
                <a:lnTo>
                  <a:pt x="11436" y="6473"/>
                </a:lnTo>
                <a:lnTo>
                  <a:pt x="11363" y="6473"/>
                </a:lnTo>
                <a:lnTo>
                  <a:pt x="11315" y="6497"/>
                </a:lnTo>
                <a:lnTo>
                  <a:pt x="11266" y="6546"/>
                </a:lnTo>
                <a:lnTo>
                  <a:pt x="11217" y="6619"/>
                </a:lnTo>
                <a:lnTo>
                  <a:pt x="11193" y="6716"/>
                </a:lnTo>
                <a:lnTo>
                  <a:pt x="11144" y="6789"/>
                </a:lnTo>
                <a:lnTo>
                  <a:pt x="11071" y="6838"/>
                </a:lnTo>
                <a:lnTo>
                  <a:pt x="11023" y="6886"/>
                </a:lnTo>
                <a:lnTo>
                  <a:pt x="10950" y="6911"/>
                </a:lnTo>
                <a:lnTo>
                  <a:pt x="10877" y="6911"/>
                </a:lnTo>
                <a:lnTo>
                  <a:pt x="10706" y="6886"/>
                </a:lnTo>
                <a:lnTo>
                  <a:pt x="10560" y="6838"/>
                </a:lnTo>
                <a:lnTo>
                  <a:pt x="10390" y="6740"/>
                </a:lnTo>
                <a:lnTo>
                  <a:pt x="10268" y="6643"/>
                </a:lnTo>
                <a:lnTo>
                  <a:pt x="10147" y="6521"/>
                </a:lnTo>
                <a:lnTo>
                  <a:pt x="10074" y="6473"/>
                </a:lnTo>
                <a:lnTo>
                  <a:pt x="10001" y="6448"/>
                </a:lnTo>
                <a:lnTo>
                  <a:pt x="9928" y="6473"/>
                </a:lnTo>
                <a:lnTo>
                  <a:pt x="9855" y="6521"/>
                </a:lnTo>
                <a:lnTo>
                  <a:pt x="9757" y="6619"/>
                </a:lnTo>
                <a:lnTo>
                  <a:pt x="9611" y="6716"/>
                </a:lnTo>
                <a:lnTo>
                  <a:pt x="9441" y="6789"/>
                </a:lnTo>
                <a:lnTo>
                  <a:pt x="9271" y="6838"/>
                </a:lnTo>
                <a:lnTo>
                  <a:pt x="9101" y="6838"/>
                </a:lnTo>
                <a:lnTo>
                  <a:pt x="9028" y="6813"/>
                </a:lnTo>
                <a:lnTo>
                  <a:pt x="8979" y="6789"/>
                </a:lnTo>
                <a:lnTo>
                  <a:pt x="8906" y="6740"/>
                </a:lnTo>
                <a:lnTo>
                  <a:pt x="8882" y="6667"/>
                </a:lnTo>
                <a:lnTo>
                  <a:pt x="8833" y="6594"/>
                </a:lnTo>
                <a:lnTo>
                  <a:pt x="8833" y="6497"/>
                </a:lnTo>
                <a:lnTo>
                  <a:pt x="8809" y="6424"/>
                </a:lnTo>
                <a:lnTo>
                  <a:pt x="8784" y="6375"/>
                </a:lnTo>
                <a:lnTo>
                  <a:pt x="8736" y="6327"/>
                </a:lnTo>
                <a:lnTo>
                  <a:pt x="8687" y="6302"/>
                </a:lnTo>
                <a:lnTo>
                  <a:pt x="8638" y="6278"/>
                </a:lnTo>
                <a:lnTo>
                  <a:pt x="8565" y="6278"/>
                </a:lnTo>
                <a:lnTo>
                  <a:pt x="8517" y="6302"/>
                </a:lnTo>
                <a:lnTo>
                  <a:pt x="8468" y="6351"/>
                </a:lnTo>
                <a:lnTo>
                  <a:pt x="8298" y="6546"/>
                </a:lnTo>
                <a:lnTo>
                  <a:pt x="8200" y="6643"/>
                </a:lnTo>
                <a:lnTo>
                  <a:pt x="8103" y="6740"/>
                </a:lnTo>
                <a:lnTo>
                  <a:pt x="7981" y="6789"/>
                </a:lnTo>
                <a:lnTo>
                  <a:pt x="7860" y="6813"/>
                </a:lnTo>
                <a:lnTo>
                  <a:pt x="7714" y="6813"/>
                </a:lnTo>
                <a:lnTo>
                  <a:pt x="7592" y="6789"/>
                </a:lnTo>
                <a:lnTo>
                  <a:pt x="7446" y="6740"/>
                </a:lnTo>
                <a:lnTo>
                  <a:pt x="7349" y="6667"/>
                </a:lnTo>
                <a:lnTo>
                  <a:pt x="7276" y="6546"/>
                </a:lnTo>
                <a:lnTo>
                  <a:pt x="7227" y="6424"/>
                </a:lnTo>
                <a:lnTo>
                  <a:pt x="7227" y="6375"/>
                </a:lnTo>
                <a:lnTo>
                  <a:pt x="7178" y="6302"/>
                </a:lnTo>
                <a:lnTo>
                  <a:pt x="7154" y="6278"/>
                </a:lnTo>
                <a:lnTo>
                  <a:pt x="7105" y="6229"/>
                </a:lnTo>
                <a:lnTo>
                  <a:pt x="7032" y="6205"/>
                </a:lnTo>
                <a:close/>
                <a:moveTo>
                  <a:pt x="1412" y="6813"/>
                </a:moveTo>
                <a:lnTo>
                  <a:pt x="1387" y="7397"/>
                </a:lnTo>
                <a:lnTo>
                  <a:pt x="1144" y="7616"/>
                </a:lnTo>
                <a:lnTo>
                  <a:pt x="925" y="7835"/>
                </a:lnTo>
                <a:lnTo>
                  <a:pt x="755" y="8006"/>
                </a:lnTo>
                <a:lnTo>
                  <a:pt x="584" y="8176"/>
                </a:lnTo>
                <a:lnTo>
                  <a:pt x="536" y="7543"/>
                </a:lnTo>
                <a:lnTo>
                  <a:pt x="657" y="7446"/>
                </a:lnTo>
                <a:lnTo>
                  <a:pt x="755" y="7349"/>
                </a:lnTo>
                <a:lnTo>
                  <a:pt x="949"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33" y="9222"/>
                </a:lnTo>
                <a:lnTo>
                  <a:pt x="584" y="8492"/>
                </a:lnTo>
                <a:lnTo>
                  <a:pt x="730" y="8444"/>
                </a:lnTo>
                <a:lnTo>
                  <a:pt x="852" y="8395"/>
                </a:lnTo>
                <a:lnTo>
                  <a:pt x="1095" y="8200"/>
                </a:lnTo>
                <a:lnTo>
                  <a:pt x="1363" y="7981"/>
                </a:lnTo>
                <a:close/>
                <a:moveTo>
                  <a:pt x="10901" y="8638"/>
                </a:moveTo>
                <a:lnTo>
                  <a:pt x="10828" y="8687"/>
                </a:lnTo>
                <a:lnTo>
                  <a:pt x="10779" y="8736"/>
                </a:lnTo>
                <a:lnTo>
                  <a:pt x="10706" y="8857"/>
                </a:lnTo>
                <a:lnTo>
                  <a:pt x="10682" y="8979"/>
                </a:lnTo>
                <a:lnTo>
                  <a:pt x="10560" y="9076"/>
                </a:lnTo>
                <a:lnTo>
                  <a:pt x="10414" y="9149"/>
                </a:lnTo>
                <a:lnTo>
                  <a:pt x="10293" y="9173"/>
                </a:lnTo>
                <a:lnTo>
                  <a:pt x="10122" y="9173"/>
                </a:lnTo>
                <a:lnTo>
                  <a:pt x="10025" y="9149"/>
                </a:lnTo>
                <a:lnTo>
                  <a:pt x="9976" y="9125"/>
                </a:lnTo>
                <a:lnTo>
                  <a:pt x="9928" y="9076"/>
                </a:lnTo>
                <a:lnTo>
                  <a:pt x="9903" y="9028"/>
                </a:lnTo>
                <a:lnTo>
                  <a:pt x="9903" y="8930"/>
                </a:lnTo>
                <a:lnTo>
                  <a:pt x="9879" y="8857"/>
                </a:lnTo>
                <a:lnTo>
                  <a:pt x="9830" y="8809"/>
                </a:lnTo>
                <a:lnTo>
                  <a:pt x="9757" y="8760"/>
                </a:lnTo>
                <a:lnTo>
                  <a:pt x="9684" y="8760"/>
                </a:lnTo>
                <a:lnTo>
                  <a:pt x="9611" y="8784"/>
                </a:lnTo>
                <a:lnTo>
                  <a:pt x="9563" y="8833"/>
                </a:lnTo>
                <a:lnTo>
                  <a:pt x="9514" y="8906"/>
                </a:lnTo>
                <a:lnTo>
                  <a:pt x="9490" y="8955"/>
                </a:lnTo>
                <a:lnTo>
                  <a:pt x="9441" y="9003"/>
                </a:lnTo>
                <a:lnTo>
                  <a:pt x="9320" y="9052"/>
                </a:lnTo>
                <a:lnTo>
                  <a:pt x="9149" y="9101"/>
                </a:lnTo>
                <a:lnTo>
                  <a:pt x="8979" y="9125"/>
                </a:lnTo>
                <a:lnTo>
                  <a:pt x="8809" y="9101"/>
                </a:lnTo>
                <a:lnTo>
                  <a:pt x="8663" y="9076"/>
                </a:lnTo>
                <a:lnTo>
                  <a:pt x="8541" y="9003"/>
                </a:lnTo>
                <a:lnTo>
                  <a:pt x="8517" y="8955"/>
                </a:lnTo>
                <a:lnTo>
                  <a:pt x="8492" y="8906"/>
                </a:lnTo>
                <a:lnTo>
                  <a:pt x="8492" y="8833"/>
                </a:lnTo>
                <a:lnTo>
                  <a:pt x="8444" y="8784"/>
                </a:lnTo>
                <a:lnTo>
                  <a:pt x="8419" y="8736"/>
                </a:lnTo>
                <a:lnTo>
                  <a:pt x="8371" y="8711"/>
                </a:lnTo>
                <a:lnTo>
                  <a:pt x="8298" y="8687"/>
                </a:lnTo>
                <a:lnTo>
                  <a:pt x="8249" y="8687"/>
                </a:lnTo>
                <a:lnTo>
                  <a:pt x="8200" y="8711"/>
                </a:lnTo>
                <a:lnTo>
                  <a:pt x="8127" y="8736"/>
                </a:lnTo>
                <a:lnTo>
                  <a:pt x="8006" y="8906"/>
                </a:lnTo>
                <a:lnTo>
                  <a:pt x="7860" y="9052"/>
                </a:lnTo>
                <a:lnTo>
                  <a:pt x="7787" y="9125"/>
                </a:lnTo>
                <a:lnTo>
                  <a:pt x="7689" y="9173"/>
                </a:lnTo>
                <a:lnTo>
                  <a:pt x="7568" y="9222"/>
                </a:lnTo>
                <a:lnTo>
                  <a:pt x="7446" y="9246"/>
                </a:lnTo>
                <a:lnTo>
                  <a:pt x="7324" y="9246"/>
                </a:lnTo>
                <a:lnTo>
                  <a:pt x="7276" y="9222"/>
                </a:lnTo>
                <a:lnTo>
                  <a:pt x="7227" y="9198"/>
                </a:lnTo>
                <a:lnTo>
                  <a:pt x="7203" y="9149"/>
                </a:lnTo>
                <a:lnTo>
                  <a:pt x="7178" y="9076"/>
                </a:lnTo>
                <a:lnTo>
                  <a:pt x="7178" y="9003"/>
                </a:lnTo>
                <a:lnTo>
                  <a:pt x="7203" y="8930"/>
                </a:lnTo>
                <a:lnTo>
                  <a:pt x="7203" y="8833"/>
                </a:lnTo>
                <a:lnTo>
                  <a:pt x="7154" y="8760"/>
                </a:lnTo>
                <a:lnTo>
                  <a:pt x="7105" y="8687"/>
                </a:lnTo>
                <a:lnTo>
                  <a:pt x="7032" y="8663"/>
                </a:lnTo>
                <a:lnTo>
                  <a:pt x="6886" y="8663"/>
                </a:lnTo>
                <a:lnTo>
                  <a:pt x="6813" y="8711"/>
                </a:lnTo>
                <a:lnTo>
                  <a:pt x="6789" y="8809"/>
                </a:lnTo>
                <a:lnTo>
                  <a:pt x="6740" y="8906"/>
                </a:lnTo>
                <a:lnTo>
                  <a:pt x="6692" y="8979"/>
                </a:lnTo>
                <a:lnTo>
                  <a:pt x="6619" y="9076"/>
                </a:lnTo>
                <a:lnTo>
                  <a:pt x="6521" y="9125"/>
                </a:lnTo>
                <a:lnTo>
                  <a:pt x="6424" y="9173"/>
                </a:lnTo>
                <a:lnTo>
                  <a:pt x="6327" y="9222"/>
                </a:lnTo>
                <a:lnTo>
                  <a:pt x="6083" y="9271"/>
                </a:lnTo>
                <a:lnTo>
                  <a:pt x="5864" y="9246"/>
                </a:lnTo>
                <a:lnTo>
                  <a:pt x="5743" y="9222"/>
                </a:lnTo>
                <a:lnTo>
                  <a:pt x="5645" y="9198"/>
                </a:lnTo>
                <a:lnTo>
                  <a:pt x="5572" y="9125"/>
                </a:lnTo>
                <a:lnTo>
                  <a:pt x="5499" y="9052"/>
                </a:lnTo>
                <a:lnTo>
                  <a:pt x="5451" y="8979"/>
                </a:lnTo>
                <a:lnTo>
                  <a:pt x="5402" y="8882"/>
                </a:lnTo>
                <a:lnTo>
                  <a:pt x="5402" y="8833"/>
                </a:lnTo>
                <a:lnTo>
                  <a:pt x="5378" y="8784"/>
                </a:lnTo>
                <a:lnTo>
                  <a:pt x="5280" y="8736"/>
                </a:lnTo>
                <a:lnTo>
                  <a:pt x="5183" y="8711"/>
                </a:lnTo>
                <a:lnTo>
                  <a:pt x="5086" y="8736"/>
                </a:lnTo>
                <a:lnTo>
                  <a:pt x="4842" y="8906"/>
                </a:lnTo>
                <a:lnTo>
                  <a:pt x="4648" y="9028"/>
                </a:lnTo>
                <a:lnTo>
                  <a:pt x="4453" y="9149"/>
                </a:lnTo>
                <a:lnTo>
                  <a:pt x="4258" y="9222"/>
                </a:lnTo>
                <a:lnTo>
                  <a:pt x="4112" y="9222"/>
                </a:lnTo>
                <a:lnTo>
                  <a:pt x="4064" y="9198"/>
                </a:lnTo>
                <a:lnTo>
                  <a:pt x="4015" y="9149"/>
                </a:lnTo>
                <a:lnTo>
                  <a:pt x="3991" y="9076"/>
                </a:lnTo>
                <a:lnTo>
                  <a:pt x="4015" y="8955"/>
                </a:lnTo>
                <a:lnTo>
                  <a:pt x="4015" y="8906"/>
                </a:lnTo>
                <a:lnTo>
                  <a:pt x="3991" y="8857"/>
                </a:lnTo>
                <a:lnTo>
                  <a:pt x="3966" y="8833"/>
                </a:lnTo>
                <a:lnTo>
                  <a:pt x="3918" y="8809"/>
                </a:lnTo>
                <a:lnTo>
                  <a:pt x="3893" y="8784"/>
                </a:lnTo>
                <a:lnTo>
                  <a:pt x="3845" y="8809"/>
                </a:lnTo>
                <a:lnTo>
                  <a:pt x="3796" y="8809"/>
                </a:lnTo>
                <a:lnTo>
                  <a:pt x="3747" y="8857"/>
                </a:lnTo>
                <a:lnTo>
                  <a:pt x="3699" y="8979"/>
                </a:lnTo>
                <a:lnTo>
                  <a:pt x="3674" y="9101"/>
                </a:lnTo>
                <a:lnTo>
                  <a:pt x="3674" y="9222"/>
                </a:lnTo>
                <a:lnTo>
                  <a:pt x="3699" y="9319"/>
                </a:lnTo>
                <a:lnTo>
                  <a:pt x="3772" y="9417"/>
                </a:lnTo>
                <a:lnTo>
                  <a:pt x="3845" y="9514"/>
                </a:lnTo>
                <a:lnTo>
                  <a:pt x="3966" y="9587"/>
                </a:lnTo>
                <a:lnTo>
                  <a:pt x="4088" y="9636"/>
                </a:lnTo>
                <a:lnTo>
                  <a:pt x="4210" y="9660"/>
                </a:lnTo>
                <a:lnTo>
                  <a:pt x="4356" y="9636"/>
                </a:lnTo>
                <a:lnTo>
                  <a:pt x="4477" y="9611"/>
                </a:lnTo>
                <a:lnTo>
                  <a:pt x="4599" y="9563"/>
                </a:lnTo>
                <a:lnTo>
                  <a:pt x="4842" y="9417"/>
                </a:lnTo>
                <a:lnTo>
                  <a:pt x="5086" y="9246"/>
                </a:lnTo>
                <a:lnTo>
                  <a:pt x="5159" y="9344"/>
                </a:lnTo>
                <a:lnTo>
                  <a:pt x="5232" y="9441"/>
                </a:lnTo>
                <a:lnTo>
                  <a:pt x="5329" y="9514"/>
                </a:lnTo>
                <a:lnTo>
                  <a:pt x="5426" y="9563"/>
                </a:lnTo>
                <a:lnTo>
                  <a:pt x="5670" y="9660"/>
                </a:lnTo>
                <a:lnTo>
                  <a:pt x="5913" y="9684"/>
                </a:lnTo>
                <a:lnTo>
                  <a:pt x="6181" y="9684"/>
                </a:lnTo>
                <a:lnTo>
                  <a:pt x="6424" y="9636"/>
                </a:lnTo>
                <a:lnTo>
                  <a:pt x="6667" y="9538"/>
                </a:lnTo>
                <a:lnTo>
                  <a:pt x="6886" y="9392"/>
                </a:lnTo>
                <a:lnTo>
                  <a:pt x="6984" y="9490"/>
                </a:lnTo>
                <a:lnTo>
                  <a:pt x="7081" y="9563"/>
                </a:lnTo>
                <a:lnTo>
                  <a:pt x="7227" y="9636"/>
                </a:lnTo>
                <a:lnTo>
                  <a:pt x="7373" y="9684"/>
                </a:lnTo>
                <a:lnTo>
                  <a:pt x="7519" y="9709"/>
                </a:lnTo>
                <a:lnTo>
                  <a:pt x="7641" y="9684"/>
                </a:lnTo>
                <a:lnTo>
                  <a:pt x="7762" y="9660"/>
                </a:lnTo>
                <a:lnTo>
                  <a:pt x="7884" y="9611"/>
                </a:lnTo>
                <a:lnTo>
                  <a:pt x="7981" y="9538"/>
                </a:lnTo>
                <a:lnTo>
                  <a:pt x="8079" y="9465"/>
                </a:lnTo>
                <a:lnTo>
                  <a:pt x="8249" y="9271"/>
                </a:lnTo>
                <a:lnTo>
                  <a:pt x="8371" y="9368"/>
                </a:lnTo>
                <a:lnTo>
                  <a:pt x="8541" y="9465"/>
                </a:lnTo>
                <a:lnTo>
                  <a:pt x="8711" y="9514"/>
                </a:lnTo>
                <a:lnTo>
                  <a:pt x="8906" y="9538"/>
                </a:lnTo>
                <a:lnTo>
                  <a:pt x="9101" y="9538"/>
                </a:lnTo>
                <a:lnTo>
                  <a:pt x="9271" y="9514"/>
                </a:lnTo>
                <a:lnTo>
                  <a:pt x="9466" y="9441"/>
                </a:lnTo>
                <a:lnTo>
                  <a:pt x="9611" y="9368"/>
                </a:lnTo>
                <a:lnTo>
                  <a:pt x="9733" y="9465"/>
                </a:lnTo>
                <a:lnTo>
                  <a:pt x="9855" y="9514"/>
                </a:lnTo>
                <a:lnTo>
                  <a:pt x="10025" y="9563"/>
                </a:lnTo>
                <a:lnTo>
                  <a:pt x="10195" y="9563"/>
                </a:lnTo>
                <a:lnTo>
                  <a:pt x="10366" y="9538"/>
                </a:lnTo>
                <a:lnTo>
                  <a:pt x="10560" y="9490"/>
                </a:lnTo>
                <a:lnTo>
                  <a:pt x="10706" y="9417"/>
                </a:lnTo>
                <a:lnTo>
                  <a:pt x="10852" y="9319"/>
                </a:lnTo>
                <a:lnTo>
                  <a:pt x="10974" y="9392"/>
                </a:lnTo>
                <a:lnTo>
                  <a:pt x="11096" y="9441"/>
                </a:lnTo>
                <a:lnTo>
                  <a:pt x="11242" y="9465"/>
                </a:lnTo>
                <a:lnTo>
                  <a:pt x="11363" y="9490"/>
                </a:lnTo>
                <a:lnTo>
                  <a:pt x="11509" y="9490"/>
                </a:lnTo>
                <a:lnTo>
                  <a:pt x="11655" y="9465"/>
                </a:lnTo>
                <a:lnTo>
                  <a:pt x="11801" y="9417"/>
                </a:lnTo>
                <a:lnTo>
                  <a:pt x="11923" y="9344"/>
                </a:lnTo>
                <a:lnTo>
                  <a:pt x="12020" y="9441"/>
                </a:lnTo>
                <a:lnTo>
                  <a:pt x="12142" y="9490"/>
                </a:lnTo>
                <a:lnTo>
                  <a:pt x="12434" y="9490"/>
                </a:lnTo>
                <a:lnTo>
                  <a:pt x="12580" y="9441"/>
                </a:lnTo>
                <a:lnTo>
                  <a:pt x="12750" y="9392"/>
                </a:lnTo>
                <a:lnTo>
                  <a:pt x="12896" y="9319"/>
                </a:lnTo>
                <a:lnTo>
                  <a:pt x="13042" y="9222"/>
                </a:lnTo>
                <a:lnTo>
                  <a:pt x="13091" y="9295"/>
                </a:lnTo>
                <a:lnTo>
                  <a:pt x="13164" y="9344"/>
                </a:lnTo>
                <a:lnTo>
                  <a:pt x="13310" y="9417"/>
                </a:lnTo>
                <a:lnTo>
                  <a:pt x="13480" y="9441"/>
                </a:lnTo>
                <a:lnTo>
                  <a:pt x="13675" y="9441"/>
                </a:lnTo>
                <a:lnTo>
                  <a:pt x="13870" y="9392"/>
                </a:lnTo>
                <a:lnTo>
                  <a:pt x="14064" y="9319"/>
                </a:lnTo>
                <a:lnTo>
                  <a:pt x="14259" y="9246"/>
                </a:lnTo>
                <a:lnTo>
                  <a:pt x="14405" y="9149"/>
                </a:lnTo>
                <a:lnTo>
                  <a:pt x="14478" y="9101"/>
                </a:lnTo>
                <a:lnTo>
                  <a:pt x="14502" y="9028"/>
                </a:lnTo>
                <a:lnTo>
                  <a:pt x="14478" y="8955"/>
                </a:lnTo>
                <a:lnTo>
                  <a:pt x="14454" y="8882"/>
                </a:lnTo>
                <a:lnTo>
                  <a:pt x="14429" y="8833"/>
                </a:lnTo>
                <a:lnTo>
                  <a:pt x="14356" y="8809"/>
                </a:lnTo>
                <a:lnTo>
                  <a:pt x="14308" y="8809"/>
                </a:lnTo>
                <a:lnTo>
                  <a:pt x="14235" y="8833"/>
                </a:lnTo>
                <a:lnTo>
                  <a:pt x="14016" y="8955"/>
                </a:lnTo>
                <a:lnTo>
                  <a:pt x="13845" y="9028"/>
                </a:lnTo>
                <a:lnTo>
                  <a:pt x="13675" y="9076"/>
                </a:lnTo>
                <a:lnTo>
                  <a:pt x="13529" y="9101"/>
                </a:lnTo>
                <a:lnTo>
                  <a:pt x="13407" y="9101"/>
                </a:lnTo>
                <a:lnTo>
                  <a:pt x="13359" y="9076"/>
                </a:lnTo>
                <a:lnTo>
                  <a:pt x="13334" y="9028"/>
                </a:lnTo>
                <a:lnTo>
                  <a:pt x="13310" y="8979"/>
                </a:lnTo>
                <a:lnTo>
                  <a:pt x="13310" y="8906"/>
                </a:lnTo>
                <a:lnTo>
                  <a:pt x="13310" y="8857"/>
                </a:lnTo>
                <a:lnTo>
                  <a:pt x="13286" y="8784"/>
                </a:lnTo>
                <a:lnTo>
                  <a:pt x="13261" y="8736"/>
                </a:lnTo>
                <a:lnTo>
                  <a:pt x="13213" y="8711"/>
                </a:lnTo>
                <a:lnTo>
                  <a:pt x="13091" y="8711"/>
                </a:lnTo>
                <a:lnTo>
                  <a:pt x="13042" y="8736"/>
                </a:lnTo>
                <a:lnTo>
                  <a:pt x="13018" y="8784"/>
                </a:lnTo>
                <a:lnTo>
                  <a:pt x="12945" y="8882"/>
                </a:lnTo>
                <a:lnTo>
                  <a:pt x="12823" y="8979"/>
                </a:lnTo>
                <a:lnTo>
                  <a:pt x="12653" y="9076"/>
                </a:lnTo>
                <a:lnTo>
                  <a:pt x="12507" y="9149"/>
                </a:lnTo>
                <a:lnTo>
                  <a:pt x="12361" y="9198"/>
                </a:lnTo>
                <a:lnTo>
                  <a:pt x="12312" y="9198"/>
                </a:lnTo>
                <a:lnTo>
                  <a:pt x="12264" y="9173"/>
                </a:lnTo>
                <a:lnTo>
                  <a:pt x="12215" y="9149"/>
                </a:lnTo>
                <a:lnTo>
                  <a:pt x="12191" y="9101"/>
                </a:lnTo>
                <a:lnTo>
                  <a:pt x="12191" y="9028"/>
                </a:lnTo>
                <a:lnTo>
                  <a:pt x="12215" y="8930"/>
                </a:lnTo>
                <a:lnTo>
                  <a:pt x="12215" y="8857"/>
                </a:lnTo>
                <a:lnTo>
                  <a:pt x="12191" y="8809"/>
                </a:lnTo>
                <a:lnTo>
                  <a:pt x="12142" y="8760"/>
                </a:lnTo>
                <a:lnTo>
                  <a:pt x="12093" y="8736"/>
                </a:lnTo>
                <a:lnTo>
                  <a:pt x="12045" y="8736"/>
                </a:lnTo>
                <a:lnTo>
                  <a:pt x="11972" y="8760"/>
                </a:lnTo>
                <a:lnTo>
                  <a:pt x="11923" y="8784"/>
                </a:lnTo>
                <a:lnTo>
                  <a:pt x="11899" y="8857"/>
                </a:lnTo>
                <a:lnTo>
                  <a:pt x="11801" y="8979"/>
                </a:lnTo>
                <a:lnTo>
                  <a:pt x="11704" y="9076"/>
                </a:lnTo>
                <a:lnTo>
                  <a:pt x="11582" y="9125"/>
                </a:lnTo>
                <a:lnTo>
                  <a:pt x="11266" y="9125"/>
                </a:lnTo>
                <a:lnTo>
                  <a:pt x="11169" y="9076"/>
                </a:lnTo>
                <a:lnTo>
                  <a:pt x="11096" y="9028"/>
                </a:lnTo>
                <a:lnTo>
                  <a:pt x="11144" y="8882"/>
                </a:lnTo>
                <a:lnTo>
                  <a:pt x="11144" y="8809"/>
                </a:lnTo>
                <a:lnTo>
                  <a:pt x="11120" y="8736"/>
                </a:lnTo>
                <a:lnTo>
                  <a:pt x="11071" y="8687"/>
                </a:lnTo>
                <a:lnTo>
                  <a:pt x="11023" y="8663"/>
                </a:lnTo>
                <a:lnTo>
                  <a:pt x="10950" y="8638"/>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779" y="11242"/>
                </a:lnTo>
                <a:lnTo>
                  <a:pt x="730" y="10439"/>
                </a:lnTo>
                <a:lnTo>
                  <a:pt x="876" y="10366"/>
                </a:lnTo>
                <a:lnTo>
                  <a:pt x="1022" y="10293"/>
                </a:lnTo>
                <a:lnTo>
                  <a:pt x="1266" y="10122"/>
                </a:lnTo>
                <a:close/>
                <a:moveTo>
                  <a:pt x="11485" y="10633"/>
                </a:moveTo>
                <a:lnTo>
                  <a:pt x="11412" y="10658"/>
                </a:lnTo>
                <a:lnTo>
                  <a:pt x="11339" y="10731"/>
                </a:lnTo>
                <a:lnTo>
                  <a:pt x="11169" y="11023"/>
                </a:lnTo>
                <a:lnTo>
                  <a:pt x="11071" y="11144"/>
                </a:lnTo>
                <a:lnTo>
                  <a:pt x="10950" y="11242"/>
                </a:lnTo>
                <a:lnTo>
                  <a:pt x="10877" y="11290"/>
                </a:lnTo>
                <a:lnTo>
                  <a:pt x="10779" y="11315"/>
                </a:lnTo>
                <a:lnTo>
                  <a:pt x="10560" y="11315"/>
                </a:lnTo>
                <a:lnTo>
                  <a:pt x="10463" y="11290"/>
                </a:lnTo>
                <a:lnTo>
                  <a:pt x="10390" y="11242"/>
                </a:lnTo>
                <a:lnTo>
                  <a:pt x="10317" y="11169"/>
                </a:lnTo>
                <a:lnTo>
                  <a:pt x="10293" y="11096"/>
                </a:lnTo>
                <a:lnTo>
                  <a:pt x="10366" y="10901"/>
                </a:lnTo>
                <a:lnTo>
                  <a:pt x="10366" y="10828"/>
                </a:lnTo>
                <a:lnTo>
                  <a:pt x="10341" y="10755"/>
                </a:lnTo>
                <a:lnTo>
                  <a:pt x="10293" y="10706"/>
                </a:lnTo>
                <a:lnTo>
                  <a:pt x="10244" y="10658"/>
                </a:lnTo>
                <a:lnTo>
                  <a:pt x="10098" y="10658"/>
                </a:lnTo>
                <a:lnTo>
                  <a:pt x="10049" y="10682"/>
                </a:lnTo>
                <a:lnTo>
                  <a:pt x="10001" y="10755"/>
                </a:lnTo>
                <a:lnTo>
                  <a:pt x="9928" y="10877"/>
                </a:lnTo>
                <a:lnTo>
                  <a:pt x="9903" y="10998"/>
                </a:lnTo>
                <a:lnTo>
                  <a:pt x="9806" y="11120"/>
                </a:lnTo>
                <a:lnTo>
                  <a:pt x="9636" y="11217"/>
                </a:lnTo>
                <a:lnTo>
                  <a:pt x="9539" y="11242"/>
                </a:lnTo>
                <a:lnTo>
                  <a:pt x="9393" y="11266"/>
                </a:lnTo>
                <a:lnTo>
                  <a:pt x="9344" y="11242"/>
                </a:lnTo>
                <a:lnTo>
                  <a:pt x="9295" y="11217"/>
                </a:lnTo>
                <a:lnTo>
                  <a:pt x="9295" y="11169"/>
                </a:lnTo>
                <a:lnTo>
                  <a:pt x="9295" y="11096"/>
                </a:lnTo>
                <a:lnTo>
                  <a:pt x="9320" y="11023"/>
                </a:lnTo>
                <a:lnTo>
                  <a:pt x="9320" y="10950"/>
                </a:lnTo>
                <a:lnTo>
                  <a:pt x="9295" y="10901"/>
                </a:lnTo>
                <a:lnTo>
                  <a:pt x="9247" y="10852"/>
                </a:lnTo>
                <a:lnTo>
                  <a:pt x="9198" y="10828"/>
                </a:lnTo>
                <a:lnTo>
                  <a:pt x="9125" y="10804"/>
                </a:lnTo>
                <a:lnTo>
                  <a:pt x="9052" y="10828"/>
                </a:lnTo>
                <a:lnTo>
                  <a:pt x="8979" y="10852"/>
                </a:lnTo>
                <a:lnTo>
                  <a:pt x="8784" y="11047"/>
                </a:lnTo>
                <a:lnTo>
                  <a:pt x="8565" y="11242"/>
                </a:lnTo>
                <a:lnTo>
                  <a:pt x="8419" y="11290"/>
                </a:lnTo>
                <a:lnTo>
                  <a:pt x="8225" y="11315"/>
                </a:lnTo>
                <a:lnTo>
                  <a:pt x="8103" y="11290"/>
                </a:lnTo>
                <a:lnTo>
                  <a:pt x="8006" y="11290"/>
                </a:lnTo>
                <a:lnTo>
                  <a:pt x="7933" y="11242"/>
                </a:lnTo>
                <a:lnTo>
                  <a:pt x="7884" y="11193"/>
                </a:lnTo>
                <a:lnTo>
                  <a:pt x="7908" y="11071"/>
                </a:lnTo>
                <a:lnTo>
                  <a:pt x="7908" y="10901"/>
                </a:lnTo>
                <a:lnTo>
                  <a:pt x="7884" y="10828"/>
                </a:lnTo>
                <a:lnTo>
                  <a:pt x="7835" y="10755"/>
                </a:lnTo>
                <a:lnTo>
                  <a:pt x="7787" y="10706"/>
                </a:lnTo>
                <a:lnTo>
                  <a:pt x="7714" y="10682"/>
                </a:lnTo>
                <a:lnTo>
                  <a:pt x="7616" y="10682"/>
                </a:lnTo>
                <a:lnTo>
                  <a:pt x="7543" y="10706"/>
                </a:lnTo>
                <a:lnTo>
                  <a:pt x="7495" y="10779"/>
                </a:lnTo>
                <a:lnTo>
                  <a:pt x="7446" y="10852"/>
                </a:lnTo>
                <a:lnTo>
                  <a:pt x="7397" y="10974"/>
                </a:lnTo>
                <a:lnTo>
                  <a:pt x="7397" y="11071"/>
                </a:lnTo>
                <a:lnTo>
                  <a:pt x="7324" y="11144"/>
                </a:lnTo>
                <a:lnTo>
                  <a:pt x="7227" y="11193"/>
                </a:lnTo>
                <a:lnTo>
                  <a:pt x="7008" y="11193"/>
                </a:lnTo>
                <a:lnTo>
                  <a:pt x="6911" y="11169"/>
                </a:lnTo>
                <a:lnTo>
                  <a:pt x="6789" y="11096"/>
                </a:lnTo>
                <a:lnTo>
                  <a:pt x="6716" y="11023"/>
                </a:lnTo>
                <a:lnTo>
                  <a:pt x="6667" y="10950"/>
                </a:lnTo>
                <a:lnTo>
                  <a:pt x="6619" y="10877"/>
                </a:lnTo>
                <a:lnTo>
                  <a:pt x="6546" y="10804"/>
                </a:lnTo>
                <a:lnTo>
                  <a:pt x="6473" y="10779"/>
                </a:lnTo>
                <a:lnTo>
                  <a:pt x="6400" y="10779"/>
                </a:lnTo>
                <a:lnTo>
                  <a:pt x="6302" y="10804"/>
                </a:lnTo>
                <a:lnTo>
                  <a:pt x="6254" y="10852"/>
                </a:lnTo>
                <a:lnTo>
                  <a:pt x="6205" y="10901"/>
                </a:lnTo>
                <a:lnTo>
                  <a:pt x="6205" y="10998"/>
                </a:lnTo>
                <a:lnTo>
                  <a:pt x="6205" y="11096"/>
                </a:lnTo>
                <a:lnTo>
                  <a:pt x="6181" y="11169"/>
                </a:lnTo>
                <a:lnTo>
                  <a:pt x="6156" y="11217"/>
                </a:lnTo>
                <a:lnTo>
                  <a:pt x="6132" y="11266"/>
                </a:lnTo>
                <a:lnTo>
                  <a:pt x="6035" y="11315"/>
                </a:lnTo>
                <a:lnTo>
                  <a:pt x="5937" y="11339"/>
                </a:lnTo>
                <a:lnTo>
                  <a:pt x="5840" y="11315"/>
                </a:lnTo>
                <a:lnTo>
                  <a:pt x="5743" y="11242"/>
                </a:lnTo>
                <a:lnTo>
                  <a:pt x="5694" y="11144"/>
                </a:lnTo>
                <a:lnTo>
                  <a:pt x="5694" y="11096"/>
                </a:lnTo>
                <a:lnTo>
                  <a:pt x="5694" y="11047"/>
                </a:lnTo>
                <a:lnTo>
                  <a:pt x="5694" y="10925"/>
                </a:lnTo>
                <a:lnTo>
                  <a:pt x="5670" y="10852"/>
                </a:lnTo>
                <a:lnTo>
                  <a:pt x="5621" y="10779"/>
                </a:lnTo>
                <a:lnTo>
                  <a:pt x="5524" y="10755"/>
                </a:lnTo>
                <a:lnTo>
                  <a:pt x="5451" y="10731"/>
                </a:lnTo>
                <a:lnTo>
                  <a:pt x="5353" y="10755"/>
                </a:lnTo>
                <a:lnTo>
                  <a:pt x="5280" y="10828"/>
                </a:lnTo>
                <a:lnTo>
                  <a:pt x="5232" y="10901"/>
                </a:lnTo>
                <a:lnTo>
                  <a:pt x="5183" y="10998"/>
                </a:lnTo>
                <a:lnTo>
                  <a:pt x="5110" y="11096"/>
                </a:lnTo>
                <a:lnTo>
                  <a:pt x="5037" y="11169"/>
                </a:lnTo>
                <a:lnTo>
                  <a:pt x="4964" y="11242"/>
                </a:lnTo>
                <a:lnTo>
                  <a:pt x="4769" y="11339"/>
                </a:lnTo>
                <a:lnTo>
                  <a:pt x="4648" y="11363"/>
                </a:lnTo>
                <a:lnTo>
                  <a:pt x="4550" y="11388"/>
                </a:lnTo>
                <a:lnTo>
                  <a:pt x="4502" y="11388"/>
                </a:lnTo>
                <a:lnTo>
                  <a:pt x="4453" y="11363"/>
                </a:lnTo>
                <a:lnTo>
                  <a:pt x="4380" y="11315"/>
                </a:lnTo>
                <a:lnTo>
                  <a:pt x="4331" y="11217"/>
                </a:lnTo>
                <a:lnTo>
                  <a:pt x="4307" y="11120"/>
                </a:lnTo>
                <a:lnTo>
                  <a:pt x="4258" y="10950"/>
                </a:lnTo>
                <a:lnTo>
                  <a:pt x="4234" y="10877"/>
                </a:lnTo>
                <a:lnTo>
                  <a:pt x="4210" y="10877"/>
                </a:lnTo>
                <a:lnTo>
                  <a:pt x="4210" y="10852"/>
                </a:lnTo>
                <a:lnTo>
                  <a:pt x="4185" y="10828"/>
                </a:lnTo>
                <a:lnTo>
                  <a:pt x="4137" y="10804"/>
                </a:lnTo>
                <a:lnTo>
                  <a:pt x="4088" y="10804"/>
                </a:lnTo>
                <a:lnTo>
                  <a:pt x="4039" y="10828"/>
                </a:lnTo>
                <a:lnTo>
                  <a:pt x="3991" y="10852"/>
                </a:lnTo>
                <a:lnTo>
                  <a:pt x="3942" y="10950"/>
                </a:lnTo>
                <a:lnTo>
                  <a:pt x="3918" y="11071"/>
                </a:lnTo>
                <a:lnTo>
                  <a:pt x="3918" y="11290"/>
                </a:lnTo>
                <a:lnTo>
                  <a:pt x="3942" y="11388"/>
                </a:lnTo>
                <a:lnTo>
                  <a:pt x="3966" y="11509"/>
                </a:lnTo>
                <a:lnTo>
                  <a:pt x="4015" y="11582"/>
                </a:lnTo>
                <a:lnTo>
                  <a:pt x="4088" y="11680"/>
                </a:lnTo>
                <a:lnTo>
                  <a:pt x="4185" y="11753"/>
                </a:lnTo>
                <a:lnTo>
                  <a:pt x="4283" y="11801"/>
                </a:lnTo>
                <a:lnTo>
                  <a:pt x="4429" y="11850"/>
                </a:lnTo>
                <a:lnTo>
                  <a:pt x="4721" y="11850"/>
                </a:lnTo>
                <a:lnTo>
                  <a:pt x="4842" y="11826"/>
                </a:lnTo>
                <a:lnTo>
                  <a:pt x="4988" y="11777"/>
                </a:lnTo>
                <a:lnTo>
                  <a:pt x="5110" y="11704"/>
                </a:lnTo>
                <a:lnTo>
                  <a:pt x="5232" y="11631"/>
                </a:lnTo>
                <a:lnTo>
                  <a:pt x="5353" y="11534"/>
                </a:lnTo>
                <a:lnTo>
                  <a:pt x="5475" y="11655"/>
                </a:lnTo>
                <a:lnTo>
                  <a:pt x="5645" y="11728"/>
                </a:lnTo>
                <a:lnTo>
                  <a:pt x="5816" y="11777"/>
                </a:lnTo>
                <a:lnTo>
                  <a:pt x="5986" y="11801"/>
                </a:lnTo>
                <a:lnTo>
                  <a:pt x="6156" y="11777"/>
                </a:lnTo>
                <a:lnTo>
                  <a:pt x="6327" y="11728"/>
                </a:lnTo>
                <a:lnTo>
                  <a:pt x="6473" y="11631"/>
                </a:lnTo>
                <a:lnTo>
                  <a:pt x="6570" y="11509"/>
                </a:lnTo>
                <a:lnTo>
                  <a:pt x="6716" y="11558"/>
                </a:lnTo>
                <a:lnTo>
                  <a:pt x="6838" y="11607"/>
                </a:lnTo>
                <a:lnTo>
                  <a:pt x="6984" y="11631"/>
                </a:lnTo>
                <a:lnTo>
                  <a:pt x="7105" y="11655"/>
                </a:lnTo>
                <a:lnTo>
                  <a:pt x="7251" y="11655"/>
                </a:lnTo>
                <a:lnTo>
                  <a:pt x="7373" y="11631"/>
                </a:lnTo>
                <a:lnTo>
                  <a:pt x="7519" y="11582"/>
                </a:lnTo>
                <a:lnTo>
                  <a:pt x="7616" y="11534"/>
                </a:lnTo>
                <a:lnTo>
                  <a:pt x="7787" y="11631"/>
                </a:lnTo>
                <a:lnTo>
                  <a:pt x="7957" y="11728"/>
                </a:lnTo>
                <a:lnTo>
                  <a:pt x="8103" y="11777"/>
                </a:lnTo>
                <a:lnTo>
                  <a:pt x="8249" y="11801"/>
                </a:lnTo>
                <a:lnTo>
                  <a:pt x="8395" y="11777"/>
                </a:lnTo>
                <a:lnTo>
                  <a:pt x="8517" y="11753"/>
                </a:lnTo>
                <a:lnTo>
                  <a:pt x="8638" y="11680"/>
                </a:lnTo>
                <a:lnTo>
                  <a:pt x="8760" y="11607"/>
                </a:lnTo>
                <a:lnTo>
                  <a:pt x="9003" y="11436"/>
                </a:lnTo>
                <a:lnTo>
                  <a:pt x="9052" y="11509"/>
                </a:lnTo>
                <a:lnTo>
                  <a:pt x="9149" y="11582"/>
                </a:lnTo>
                <a:lnTo>
                  <a:pt x="9271" y="11631"/>
                </a:lnTo>
                <a:lnTo>
                  <a:pt x="9563" y="11631"/>
                </a:lnTo>
                <a:lnTo>
                  <a:pt x="9733" y="11582"/>
                </a:lnTo>
                <a:lnTo>
                  <a:pt x="9903" y="11534"/>
                </a:lnTo>
                <a:lnTo>
                  <a:pt x="10025" y="11436"/>
                </a:lnTo>
                <a:lnTo>
                  <a:pt x="10098" y="11509"/>
                </a:lnTo>
                <a:lnTo>
                  <a:pt x="10195" y="11582"/>
                </a:lnTo>
                <a:lnTo>
                  <a:pt x="10414" y="11680"/>
                </a:lnTo>
                <a:lnTo>
                  <a:pt x="10560" y="11728"/>
                </a:lnTo>
                <a:lnTo>
                  <a:pt x="10682" y="11753"/>
                </a:lnTo>
                <a:lnTo>
                  <a:pt x="10828" y="11728"/>
                </a:lnTo>
                <a:lnTo>
                  <a:pt x="10950" y="11704"/>
                </a:lnTo>
                <a:lnTo>
                  <a:pt x="11071" y="11655"/>
                </a:lnTo>
                <a:lnTo>
                  <a:pt x="11193" y="11582"/>
                </a:lnTo>
                <a:lnTo>
                  <a:pt x="11388" y="11388"/>
                </a:lnTo>
                <a:lnTo>
                  <a:pt x="11509" y="11509"/>
                </a:lnTo>
                <a:lnTo>
                  <a:pt x="11655" y="11582"/>
                </a:lnTo>
                <a:lnTo>
                  <a:pt x="11801" y="11631"/>
                </a:lnTo>
                <a:lnTo>
                  <a:pt x="11996" y="11655"/>
                </a:lnTo>
                <a:lnTo>
                  <a:pt x="12166" y="11655"/>
                </a:lnTo>
                <a:lnTo>
                  <a:pt x="12337" y="11631"/>
                </a:lnTo>
                <a:lnTo>
                  <a:pt x="12507" y="11582"/>
                </a:lnTo>
                <a:lnTo>
                  <a:pt x="12653" y="11509"/>
                </a:lnTo>
                <a:lnTo>
                  <a:pt x="12799" y="11582"/>
                </a:lnTo>
                <a:lnTo>
                  <a:pt x="12945" y="11607"/>
                </a:lnTo>
                <a:lnTo>
                  <a:pt x="13115" y="11631"/>
                </a:lnTo>
                <a:lnTo>
                  <a:pt x="13286" y="11631"/>
                </a:lnTo>
                <a:lnTo>
                  <a:pt x="13456" y="11607"/>
                </a:lnTo>
                <a:lnTo>
                  <a:pt x="13651" y="11558"/>
                </a:lnTo>
                <a:lnTo>
                  <a:pt x="13797" y="11485"/>
                </a:lnTo>
                <a:lnTo>
                  <a:pt x="13967" y="11388"/>
                </a:lnTo>
                <a:lnTo>
                  <a:pt x="14040" y="11436"/>
                </a:lnTo>
                <a:lnTo>
                  <a:pt x="14137" y="11461"/>
                </a:lnTo>
                <a:lnTo>
                  <a:pt x="14259" y="11461"/>
                </a:lnTo>
                <a:lnTo>
                  <a:pt x="14405" y="11436"/>
                </a:lnTo>
                <a:lnTo>
                  <a:pt x="14478" y="11388"/>
                </a:lnTo>
                <a:lnTo>
                  <a:pt x="14527" y="11339"/>
                </a:lnTo>
                <a:lnTo>
                  <a:pt x="14551" y="11266"/>
                </a:lnTo>
                <a:lnTo>
                  <a:pt x="14551" y="11193"/>
                </a:lnTo>
                <a:lnTo>
                  <a:pt x="14527" y="11120"/>
                </a:lnTo>
                <a:lnTo>
                  <a:pt x="14478" y="11071"/>
                </a:lnTo>
                <a:lnTo>
                  <a:pt x="14429" y="11047"/>
                </a:lnTo>
                <a:lnTo>
                  <a:pt x="14356" y="11023"/>
                </a:lnTo>
                <a:lnTo>
                  <a:pt x="14283" y="11047"/>
                </a:lnTo>
                <a:lnTo>
                  <a:pt x="14210" y="11023"/>
                </a:lnTo>
                <a:lnTo>
                  <a:pt x="14137" y="10925"/>
                </a:lnTo>
                <a:lnTo>
                  <a:pt x="14040" y="10852"/>
                </a:lnTo>
                <a:lnTo>
                  <a:pt x="13943" y="10852"/>
                </a:lnTo>
                <a:lnTo>
                  <a:pt x="13894" y="10877"/>
                </a:lnTo>
                <a:lnTo>
                  <a:pt x="13845" y="10925"/>
                </a:lnTo>
                <a:lnTo>
                  <a:pt x="13772" y="10974"/>
                </a:lnTo>
                <a:lnTo>
                  <a:pt x="13651" y="11047"/>
                </a:lnTo>
                <a:lnTo>
                  <a:pt x="13505" y="11120"/>
                </a:lnTo>
                <a:lnTo>
                  <a:pt x="13334" y="11169"/>
                </a:lnTo>
                <a:lnTo>
                  <a:pt x="13188" y="11217"/>
                </a:lnTo>
                <a:lnTo>
                  <a:pt x="12994" y="11217"/>
                </a:lnTo>
                <a:lnTo>
                  <a:pt x="12969" y="11193"/>
                </a:lnTo>
                <a:lnTo>
                  <a:pt x="12945" y="11144"/>
                </a:lnTo>
                <a:lnTo>
                  <a:pt x="12921" y="11096"/>
                </a:lnTo>
                <a:lnTo>
                  <a:pt x="12945" y="10974"/>
                </a:lnTo>
                <a:lnTo>
                  <a:pt x="12945" y="10901"/>
                </a:lnTo>
                <a:lnTo>
                  <a:pt x="12896" y="10828"/>
                </a:lnTo>
                <a:lnTo>
                  <a:pt x="12848" y="10779"/>
                </a:lnTo>
                <a:lnTo>
                  <a:pt x="12775" y="10755"/>
                </a:lnTo>
                <a:lnTo>
                  <a:pt x="12677" y="10779"/>
                </a:lnTo>
                <a:lnTo>
                  <a:pt x="12629" y="10804"/>
                </a:lnTo>
                <a:lnTo>
                  <a:pt x="12556" y="10852"/>
                </a:lnTo>
                <a:lnTo>
                  <a:pt x="12531" y="10925"/>
                </a:lnTo>
                <a:lnTo>
                  <a:pt x="12507" y="11047"/>
                </a:lnTo>
                <a:lnTo>
                  <a:pt x="12458" y="11096"/>
                </a:lnTo>
                <a:lnTo>
                  <a:pt x="12410" y="11144"/>
                </a:lnTo>
                <a:lnTo>
                  <a:pt x="12288" y="11217"/>
                </a:lnTo>
                <a:lnTo>
                  <a:pt x="12142" y="11242"/>
                </a:lnTo>
                <a:lnTo>
                  <a:pt x="11972" y="11242"/>
                </a:lnTo>
                <a:lnTo>
                  <a:pt x="11850" y="11217"/>
                </a:lnTo>
                <a:lnTo>
                  <a:pt x="11728" y="11144"/>
                </a:lnTo>
                <a:lnTo>
                  <a:pt x="11704" y="11120"/>
                </a:lnTo>
                <a:lnTo>
                  <a:pt x="11680" y="11071"/>
                </a:lnTo>
                <a:lnTo>
                  <a:pt x="11680" y="10998"/>
                </a:lnTo>
                <a:lnTo>
                  <a:pt x="11704" y="10950"/>
                </a:lnTo>
                <a:lnTo>
                  <a:pt x="11728" y="10852"/>
                </a:lnTo>
                <a:lnTo>
                  <a:pt x="11728" y="10779"/>
                </a:lnTo>
                <a:lnTo>
                  <a:pt x="11680" y="10706"/>
                </a:lnTo>
                <a:lnTo>
                  <a:pt x="11631" y="10658"/>
                </a:lnTo>
                <a:lnTo>
                  <a:pt x="11558" y="10633"/>
                </a:lnTo>
                <a:close/>
                <a:moveTo>
                  <a:pt x="1266" y="11363"/>
                </a:moveTo>
                <a:lnTo>
                  <a:pt x="1266" y="11826"/>
                </a:lnTo>
                <a:lnTo>
                  <a:pt x="1095" y="11972"/>
                </a:lnTo>
                <a:lnTo>
                  <a:pt x="974" y="12118"/>
                </a:lnTo>
                <a:lnTo>
                  <a:pt x="876"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4088" y="12775"/>
                </a:moveTo>
                <a:lnTo>
                  <a:pt x="4039" y="12799"/>
                </a:lnTo>
                <a:lnTo>
                  <a:pt x="4015" y="12823"/>
                </a:lnTo>
                <a:lnTo>
                  <a:pt x="3820" y="13164"/>
                </a:lnTo>
                <a:lnTo>
                  <a:pt x="3747" y="13359"/>
                </a:lnTo>
                <a:lnTo>
                  <a:pt x="3699" y="13553"/>
                </a:lnTo>
                <a:lnTo>
                  <a:pt x="3674" y="13748"/>
                </a:lnTo>
                <a:lnTo>
                  <a:pt x="3699" y="13821"/>
                </a:lnTo>
                <a:lnTo>
                  <a:pt x="3747" y="13894"/>
                </a:lnTo>
                <a:lnTo>
                  <a:pt x="3796" y="13967"/>
                </a:lnTo>
                <a:lnTo>
                  <a:pt x="3869" y="13991"/>
                </a:lnTo>
                <a:lnTo>
                  <a:pt x="3991" y="14040"/>
                </a:lnTo>
                <a:lnTo>
                  <a:pt x="4258" y="14040"/>
                </a:lnTo>
                <a:lnTo>
                  <a:pt x="4404" y="14016"/>
                </a:lnTo>
                <a:lnTo>
                  <a:pt x="4526" y="13967"/>
                </a:lnTo>
                <a:lnTo>
                  <a:pt x="4672" y="13918"/>
                </a:lnTo>
                <a:lnTo>
                  <a:pt x="4940" y="13748"/>
                </a:lnTo>
                <a:lnTo>
                  <a:pt x="5183" y="13578"/>
                </a:lnTo>
                <a:lnTo>
                  <a:pt x="5256" y="13675"/>
                </a:lnTo>
                <a:lnTo>
                  <a:pt x="5353" y="13748"/>
                </a:lnTo>
                <a:lnTo>
                  <a:pt x="5475" y="13821"/>
                </a:lnTo>
                <a:lnTo>
                  <a:pt x="5621" y="13870"/>
                </a:lnTo>
                <a:lnTo>
                  <a:pt x="5791" y="13918"/>
                </a:lnTo>
                <a:lnTo>
                  <a:pt x="6108" y="13918"/>
                </a:lnTo>
                <a:lnTo>
                  <a:pt x="6278" y="13894"/>
                </a:lnTo>
                <a:lnTo>
                  <a:pt x="6424" y="13821"/>
                </a:lnTo>
                <a:lnTo>
                  <a:pt x="6570" y="13772"/>
                </a:lnTo>
                <a:lnTo>
                  <a:pt x="6692" y="13675"/>
                </a:lnTo>
                <a:lnTo>
                  <a:pt x="6838" y="13578"/>
                </a:lnTo>
                <a:lnTo>
                  <a:pt x="6959" y="13675"/>
                </a:lnTo>
                <a:lnTo>
                  <a:pt x="7130" y="13724"/>
                </a:lnTo>
                <a:lnTo>
                  <a:pt x="7324" y="13748"/>
                </a:lnTo>
                <a:lnTo>
                  <a:pt x="7519" y="13748"/>
                </a:lnTo>
                <a:lnTo>
                  <a:pt x="8030" y="13724"/>
                </a:lnTo>
                <a:lnTo>
                  <a:pt x="8565" y="13748"/>
                </a:lnTo>
                <a:lnTo>
                  <a:pt x="8906" y="13772"/>
                </a:lnTo>
                <a:lnTo>
                  <a:pt x="9271" y="13748"/>
                </a:lnTo>
                <a:lnTo>
                  <a:pt x="9466" y="13724"/>
                </a:lnTo>
                <a:lnTo>
                  <a:pt x="9636" y="13675"/>
                </a:lnTo>
                <a:lnTo>
                  <a:pt x="9782" y="13578"/>
                </a:lnTo>
                <a:lnTo>
                  <a:pt x="9928" y="13480"/>
                </a:lnTo>
                <a:lnTo>
                  <a:pt x="9952" y="13432"/>
                </a:lnTo>
                <a:lnTo>
                  <a:pt x="9952" y="13383"/>
                </a:lnTo>
                <a:lnTo>
                  <a:pt x="9928" y="13334"/>
                </a:lnTo>
                <a:lnTo>
                  <a:pt x="9879" y="13310"/>
                </a:lnTo>
                <a:lnTo>
                  <a:pt x="9660" y="13261"/>
                </a:lnTo>
                <a:lnTo>
                  <a:pt x="9466" y="13286"/>
                </a:lnTo>
                <a:lnTo>
                  <a:pt x="9028" y="13334"/>
                </a:lnTo>
                <a:lnTo>
                  <a:pt x="8590" y="13334"/>
                </a:lnTo>
                <a:lnTo>
                  <a:pt x="8176" y="13286"/>
                </a:lnTo>
                <a:lnTo>
                  <a:pt x="7957" y="13286"/>
                </a:lnTo>
                <a:lnTo>
                  <a:pt x="7616" y="13310"/>
                </a:lnTo>
                <a:lnTo>
                  <a:pt x="7276" y="13310"/>
                </a:lnTo>
                <a:lnTo>
                  <a:pt x="7203" y="13286"/>
                </a:lnTo>
                <a:lnTo>
                  <a:pt x="7178" y="13261"/>
                </a:lnTo>
                <a:lnTo>
                  <a:pt x="7203" y="13164"/>
                </a:lnTo>
                <a:lnTo>
                  <a:pt x="7178" y="13091"/>
                </a:lnTo>
                <a:lnTo>
                  <a:pt x="7154" y="13042"/>
                </a:lnTo>
                <a:lnTo>
                  <a:pt x="7105" y="12969"/>
                </a:lnTo>
                <a:lnTo>
                  <a:pt x="7057" y="12945"/>
                </a:lnTo>
                <a:lnTo>
                  <a:pt x="6984" y="12921"/>
                </a:lnTo>
                <a:lnTo>
                  <a:pt x="6911" y="12945"/>
                </a:lnTo>
                <a:lnTo>
                  <a:pt x="6838" y="12994"/>
                </a:lnTo>
                <a:lnTo>
                  <a:pt x="6594" y="13237"/>
                </a:lnTo>
                <a:lnTo>
                  <a:pt x="6302" y="13432"/>
                </a:lnTo>
                <a:lnTo>
                  <a:pt x="6205" y="13480"/>
                </a:lnTo>
                <a:lnTo>
                  <a:pt x="6059" y="13505"/>
                </a:lnTo>
                <a:lnTo>
                  <a:pt x="5913" y="13505"/>
                </a:lnTo>
                <a:lnTo>
                  <a:pt x="5767" y="13480"/>
                </a:lnTo>
                <a:lnTo>
                  <a:pt x="5645" y="13432"/>
                </a:lnTo>
                <a:lnTo>
                  <a:pt x="5548" y="13359"/>
                </a:lnTo>
                <a:lnTo>
                  <a:pt x="5524" y="13286"/>
                </a:lnTo>
                <a:lnTo>
                  <a:pt x="5524" y="13237"/>
                </a:lnTo>
                <a:lnTo>
                  <a:pt x="5524" y="13164"/>
                </a:lnTo>
                <a:lnTo>
                  <a:pt x="5548" y="13067"/>
                </a:lnTo>
                <a:lnTo>
                  <a:pt x="5548" y="12994"/>
                </a:lnTo>
                <a:lnTo>
                  <a:pt x="5524" y="12921"/>
                </a:lnTo>
                <a:lnTo>
                  <a:pt x="5475" y="12872"/>
                </a:lnTo>
                <a:lnTo>
                  <a:pt x="5426" y="12823"/>
                </a:lnTo>
                <a:lnTo>
                  <a:pt x="5353" y="12799"/>
                </a:lnTo>
                <a:lnTo>
                  <a:pt x="5280" y="12799"/>
                </a:lnTo>
                <a:lnTo>
                  <a:pt x="5207" y="12848"/>
                </a:lnTo>
                <a:lnTo>
                  <a:pt x="5159" y="12896"/>
                </a:lnTo>
                <a:lnTo>
                  <a:pt x="5086" y="13018"/>
                </a:lnTo>
                <a:lnTo>
                  <a:pt x="5013" y="13091"/>
                </a:lnTo>
                <a:lnTo>
                  <a:pt x="4842" y="13261"/>
                </a:lnTo>
                <a:lnTo>
                  <a:pt x="4648" y="13407"/>
                </a:lnTo>
                <a:lnTo>
                  <a:pt x="4453" y="13505"/>
                </a:lnTo>
                <a:lnTo>
                  <a:pt x="4331" y="13578"/>
                </a:lnTo>
                <a:lnTo>
                  <a:pt x="4185" y="13602"/>
                </a:lnTo>
                <a:lnTo>
                  <a:pt x="4137" y="13602"/>
                </a:lnTo>
                <a:lnTo>
                  <a:pt x="4088" y="13578"/>
                </a:lnTo>
                <a:lnTo>
                  <a:pt x="4088" y="13505"/>
                </a:lnTo>
                <a:lnTo>
                  <a:pt x="4088" y="13407"/>
                </a:lnTo>
                <a:lnTo>
                  <a:pt x="4210" y="12945"/>
                </a:lnTo>
                <a:lnTo>
                  <a:pt x="4210" y="12896"/>
                </a:lnTo>
                <a:lnTo>
                  <a:pt x="4210" y="12848"/>
                </a:lnTo>
                <a:lnTo>
                  <a:pt x="4161" y="12799"/>
                </a:lnTo>
                <a:lnTo>
                  <a:pt x="4112" y="12775"/>
                </a:lnTo>
                <a:close/>
                <a:moveTo>
                  <a:pt x="1266" y="13407"/>
                </a:moveTo>
                <a:lnTo>
                  <a:pt x="1266" y="14113"/>
                </a:lnTo>
                <a:lnTo>
                  <a:pt x="1168" y="14186"/>
                </a:lnTo>
                <a:lnTo>
                  <a:pt x="1071" y="14235"/>
                </a:lnTo>
                <a:lnTo>
                  <a:pt x="925" y="14381"/>
                </a:lnTo>
                <a:lnTo>
                  <a:pt x="779" y="14527"/>
                </a:lnTo>
                <a:lnTo>
                  <a:pt x="803" y="13748"/>
                </a:lnTo>
                <a:lnTo>
                  <a:pt x="925" y="13675"/>
                </a:lnTo>
                <a:lnTo>
                  <a:pt x="1047" y="13578"/>
                </a:lnTo>
                <a:lnTo>
                  <a:pt x="1241" y="13407"/>
                </a:lnTo>
                <a:close/>
                <a:moveTo>
                  <a:pt x="1266" y="14624"/>
                </a:moveTo>
                <a:lnTo>
                  <a:pt x="1266" y="14940"/>
                </a:lnTo>
                <a:lnTo>
                  <a:pt x="1193" y="14989"/>
                </a:lnTo>
                <a:lnTo>
                  <a:pt x="949" y="15208"/>
                </a:lnTo>
                <a:lnTo>
                  <a:pt x="730" y="15451"/>
                </a:lnTo>
                <a:lnTo>
                  <a:pt x="755" y="15062"/>
                </a:lnTo>
                <a:lnTo>
                  <a:pt x="876" y="14989"/>
                </a:lnTo>
                <a:lnTo>
                  <a:pt x="974" y="14892"/>
                </a:lnTo>
                <a:lnTo>
                  <a:pt x="1168" y="14697"/>
                </a:lnTo>
                <a:lnTo>
                  <a:pt x="1266" y="14624"/>
                </a:lnTo>
                <a:close/>
                <a:moveTo>
                  <a:pt x="1241" y="15451"/>
                </a:moveTo>
                <a:lnTo>
                  <a:pt x="1241" y="15500"/>
                </a:lnTo>
                <a:lnTo>
                  <a:pt x="1217" y="15841"/>
                </a:lnTo>
                <a:lnTo>
                  <a:pt x="1071" y="15962"/>
                </a:lnTo>
                <a:lnTo>
                  <a:pt x="925" y="16108"/>
                </a:lnTo>
                <a:lnTo>
                  <a:pt x="682" y="16400"/>
                </a:lnTo>
                <a:lnTo>
                  <a:pt x="706" y="15695"/>
                </a:lnTo>
                <a:lnTo>
                  <a:pt x="755" y="15719"/>
                </a:lnTo>
                <a:lnTo>
                  <a:pt x="828" y="15743"/>
                </a:lnTo>
                <a:lnTo>
                  <a:pt x="876" y="15743"/>
                </a:lnTo>
                <a:lnTo>
                  <a:pt x="949" y="15695"/>
                </a:lnTo>
                <a:lnTo>
                  <a:pt x="1241" y="15451"/>
                </a:lnTo>
                <a:close/>
                <a:moveTo>
                  <a:pt x="1168" y="16327"/>
                </a:moveTo>
                <a:lnTo>
                  <a:pt x="1120" y="17009"/>
                </a:lnTo>
                <a:lnTo>
                  <a:pt x="998" y="17082"/>
                </a:lnTo>
                <a:lnTo>
                  <a:pt x="876" y="17179"/>
                </a:lnTo>
                <a:lnTo>
                  <a:pt x="682" y="17373"/>
                </a:lnTo>
                <a:lnTo>
                  <a:pt x="584" y="17495"/>
                </a:lnTo>
                <a:lnTo>
                  <a:pt x="657" y="16668"/>
                </a:lnTo>
                <a:lnTo>
                  <a:pt x="803" y="16619"/>
                </a:lnTo>
                <a:lnTo>
                  <a:pt x="949" y="16522"/>
                </a:lnTo>
                <a:lnTo>
                  <a:pt x="1168" y="16327"/>
                </a:lnTo>
                <a:close/>
                <a:moveTo>
                  <a:pt x="6813" y="463"/>
                </a:moveTo>
                <a:lnTo>
                  <a:pt x="8322" y="487"/>
                </a:lnTo>
                <a:lnTo>
                  <a:pt x="9830" y="560"/>
                </a:lnTo>
                <a:lnTo>
                  <a:pt x="12848" y="706"/>
                </a:lnTo>
                <a:lnTo>
                  <a:pt x="12775" y="901"/>
                </a:lnTo>
                <a:lnTo>
                  <a:pt x="12750" y="1071"/>
                </a:lnTo>
                <a:lnTo>
                  <a:pt x="12677" y="1484"/>
                </a:lnTo>
                <a:lnTo>
                  <a:pt x="12677" y="1874"/>
                </a:lnTo>
                <a:lnTo>
                  <a:pt x="12702" y="2312"/>
                </a:lnTo>
                <a:lnTo>
                  <a:pt x="12775" y="3115"/>
                </a:lnTo>
                <a:lnTo>
                  <a:pt x="12799" y="3528"/>
                </a:lnTo>
                <a:lnTo>
                  <a:pt x="12823" y="3893"/>
                </a:lnTo>
                <a:lnTo>
                  <a:pt x="12823" y="3966"/>
                </a:lnTo>
                <a:lnTo>
                  <a:pt x="12872" y="4039"/>
                </a:lnTo>
                <a:lnTo>
                  <a:pt x="12896" y="4064"/>
                </a:lnTo>
                <a:lnTo>
                  <a:pt x="12945" y="4112"/>
                </a:lnTo>
                <a:lnTo>
                  <a:pt x="12994" y="4161"/>
                </a:lnTo>
                <a:lnTo>
                  <a:pt x="13067" y="4210"/>
                </a:lnTo>
                <a:lnTo>
                  <a:pt x="13261" y="4258"/>
                </a:lnTo>
                <a:lnTo>
                  <a:pt x="13456" y="4307"/>
                </a:lnTo>
                <a:lnTo>
                  <a:pt x="13870" y="4331"/>
                </a:lnTo>
                <a:lnTo>
                  <a:pt x="14697" y="4356"/>
                </a:lnTo>
                <a:lnTo>
                  <a:pt x="15500" y="4356"/>
                </a:lnTo>
                <a:lnTo>
                  <a:pt x="15889" y="4331"/>
                </a:lnTo>
                <a:lnTo>
                  <a:pt x="16279" y="4283"/>
                </a:lnTo>
                <a:lnTo>
                  <a:pt x="16254" y="5061"/>
                </a:lnTo>
                <a:lnTo>
                  <a:pt x="16279" y="5864"/>
                </a:lnTo>
                <a:lnTo>
                  <a:pt x="16303" y="6643"/>
                </a:lnTo>
                <a:lnTo>
                  <a:pt x="16303" y="7422"/>
                </a:lnTo>
                <a:lnTo>
                  <a:pt x="16254"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24" y="18639"/>
                </a:lnTo>
                <a:lnTo>
                  <a:pt x="11923" y="18639"/>
                </a:lnTo>
                <a:lnTo>
                  <a:pt x="9733" y="18614"/>
                </a:lnTo>
                <a:lnTo>
                  <a:pt x="7616" y="18566"/>
                </a:lnTo>
                <a:lnTo>
                  <a:pt x="5524" y="18517"/>
                </a:lnTo>
                <a:lnTo>
                  <a:pt x="4453" y="18517"/>
                </a:lnTo>
                <a:lnTo>
                  <a:pt x="3358" y="18566"/>
                </a:lnTo>
                <a:lnTo>
                  <a:pt x="2701" y="18566"/>
                </a:lnTo>
                <a:lnTo>
                  <a:pt x="2360" y="18590"/>
                </a:lnTo>
                <a:lnTo>
                  <a:pt x="2020" y="18639"/>
                </a:lnTo>
                <a:lnTo>
                  <a:pt x="1971" y="18590"/>
                </a:lnTo>
                <a:lnTo>
                  <a:pt x="1922" y="18517"/>
                </a:lnTo>
                <a:lnTo>
                  <a:pt x="1849" y="18493"/>
                </a:lnTo>
                <a:lnTo>
                  <a:pt x="1776" y="18493"/>
                </a:lnTo>
                <a:lnTo>
                  <a:pt x="1703" y="18298"/>
                </a:lnTo>
                <a:lnTo>
                  <a:pt x="1655" y="18103"/>
                </a:lnTo>
                <a:lnTo>
                  <a:pt x="1703" y="18030"/>
                </a:lnTo>
                <a:lnTo>
                  <a:pt x="1703" y="17957"/>
                </a:lnTo>
                <a:lnTo>
                  <a:pt x="1679" y="17884"/>
                </a:lnTo>
                <a:lnTo>
                  <a:pt x="1631" y="17811"/>
                </a:lnTo>
                <a:lnTo>
                  <a:pt x="1631" y="17398"/>
                </a:lnTo>
                <a:lnTo>
                  <a:pt x="1631" y="17009"/>
                </a:lnTo>
                <a:lnTo>
                  <a:pt x="1679" y="16133"/>
                </a:lnTo>
                <a:lnTo>
                  <a:pt x="1728" y="15281"/>
                </a:lnTo>
                <a:lnTo>
                  <a:pt x="1728" y="15086"/>
                </a:lnTo>
                <a:lnTo>
                  <a:pt x="1752" y="15038"/>
                </a:lnTo>
                <a:lnTo>
                  <a:pt x="1776" y="14965"/>
                </a:lnTo>
                <a:lnTo>
                  <a:pt x="1776" y="14916"/>
                </a:lnTo>
                <a:lnTo>
                  <a:pt x="1728" y="14843"/>
                </a:lnTo>
                <a:lnTo>
                  <a:pt x="1728" y="13018"/>
                </a:lnTo>
                <a:lnTo>
                  <a:pt x="1801" y="12945"/>
                </a:lnTo>
                <a:lnTo>
                  <a:pt x="1825" y="12848"/>
                </a:lnTo>
                <a:lnTo>
                  <a:pt x="1825" y="12775"/>
                </a:lnTo>
                <a:lnTo>
                  <a:pt x="1776" y="12726"/>
                </a:lnTo>
                <a:lnTo>
                  <a:pt x="1728" y="12677"/>
                </a:lnTo>
                <a:lnTo>
                  <a:pt x="1728" y="11071"/>
                </a:lnTo>
                <a:lnTo>
                  <a:pt x="1752" y="11023"/>
                </a:lnTo>
                <a:lnTo>
                  <a:pt x="1752" y="10974"/>
                </a:lnTo>
                <a:lnTo>
                  <a:pt x="1752" y="10925"/>
                </a:lnTo>
                <a:lnTo>
                  <a:pt x="1728" y="10852"/>
                </a:lnTo>
                <a:lnTo>
                  <a:pt x="1728" y="10049"/>
                </a:lnTo>
                <a:lnTo>
                  <a:pt x="1801" y="7373"/>
                </a:lnTo>
                <a:lnTo>
                  <a:pt x="1874" y="6059"/>
                </a:lnTo>
                <a:lnTo>
                  <a:pt x="1947" y="4721"/>
                </a:lnTo>
                <a:lnTo>
                  <a:pt x="1971" y="4137"/>
                </a:lnTo>
                <a:lnTo>
                  <a:pt x="1971" y="3553"/>
                </a:lnTo>
                <a:lnTo>
                  <a:pt x="1922" y="2969"/>
                </a:lnTo>
                <a:lnTo>
                  <a:pt x="1898" y="2360"/>
                </a:lnTo>
                <a:lnTo>
                  <a:pt x="1849" y="1825"/>
                </a:lnTo>
                <a:lnTo>
                  <a:pt x="1801" y="1290"/>
                </a:lnTo>
                <a:lnTo>
                  <a:pt x="1752" y="925"/>
                </a:lnTo>
                <a:lnTo>
                  <a:pt x="1703" y="755"/>
                </a:lnTo>
                <a:lnTo>
                  <a:pt x="1703" y="560"/>
                </a:lnTo>
                <a:lnTo>
                  <a:pt x="2141" y="609"/>
                </a:lnTo>
                <a:lnTo>
                  <a:pt x="2579" y="609"/>
                </a:lnTo>
                <a:lnTo>
                  <a:pt x="3455" y="584"/>
                </a:lnTo>
                <a:lnTo>
                  <a:pt x="5134" y="511"/>
                </a:lnTo>
                <a:lnTo>
                  <a:pt x="5962" y="487"/>
                </a:lnTo>
                <a:lnTo>
                  <a:pt x="6813" y="463"/>
                </a:lnTo>
                <a:close/>
                <a:moveTo>
                  <a:pt x="1120" y="17544"/>
                </a:moveTo>
                <a:lnTo>
                  <a:pt x="1144" y="17982"/>
                </a:lnTo>
                <a:lnTo>
                  <a:pt x="949" y="18176"/>
                </a:lnTo>
                <a:lnTo>
                  <a:pt x="779" y="18371"/>
                </a:lnTo>
                <a:lnTo>
                  <a:pt x="682" y="18517"/>
                </a:lnTo>
                <a:lnTo>
                  <a:pt x="584" y="18663"/>
                </a:lnTo>
                <a:lnTo>
                  <a:pt x="536" y="18858"/>
                </a:lnTo>
                <a:lnTo>
                  <a:pt x="513" y="19015"/>
                </a:lnTo>
                <a:lnTo>
                  <a:pt x="511" y="18979"/>
                </a:lnTo>
                <a:lnTo>
                  <a:pt x="511" y="18468"/>
                </a:lnTo>
                <a:lnTo>
                  <a:pt x="536" y="17982"/>
                </a:lnTo>
                <a:lnTo>
                  <a:pt x="657" y="17909"/>
                </a:lnTo>
                <a:lnTo>
                  <a:pt x="779" y="17836"/>
                </a:lnTo>
                <a:lnTo>
                  <a:pt x="974" y="17665"/>
                </a:lnTo>
                <a:lnTo>
                  <a:pt x="1120" y="17544"/>
                </a:lnTo>
                <a:close/>
                <a:moveTo>
                  <a:pt x="1266" y="18468"/>
                </a:moveTo>
                <a:lnTo>
                  <a:pt x="1314" y="18663"/>
                </a:lnTo>
                <a:lnTo>
                  <a:pt x="1412" y="18833"/>
                </a:lnTo>
                <a:lnTo>
                  <a:pt x="1144" y="19150"/>
                </a:lnTo>
                <a:lnTo>
                  <a:pt x="876" y="19539"/>
                </a:lnTo>
                <a:lnTo>
                  <a:pt x="633" y="19928"/>
                </a:lnTo>
                <a:lnTo>
                  <a:pt x="584" y="19685"/>
                </a:lnTo>
                <a:lnTo>
                  <a:pt x="536" y="19466"/>
                </a:lnTo>
                <a:lnTo>
                  <a:pt x="514" y="19031"/>
                </a:lnTo>
                <a:lnTo>
                  <a:pt x="514" y="19031"/>
                </a:lnTo>
                <a:lnTo>
                  <a:pt x="536" y="19052"/>
                </a:lnTo>
                <a:lnTo>
                  <a:pt x="584" y="19052"/>
                </a:lnTo>
                <a:lnTo>
                  <a:pt x="779" y="18955"/>
                </a:lnTo>
                <a:lnTo>
                  <a:pt x="949" y="18809"/>
                </a:lnTo>
                <a:lnTo>
                  <a:pt x="1266" y="18468"/>
                </a:lnTo>
                <a:close/>
                <a:moveTo>
                  <a:pt x="15427"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38" y="19101"/>
                </a:moveTo>
                <a:lnTo>
                  <a:pt x="14989" y="19174"/>
                </a:lnTo>
                <a:lnTo>
                  <a:pt x="14940" y="19271"/>
                </a:lnTo>
                <a:lnTo>
                  <a:pt x="14843" y="19442"/>
                </a:lnTo>
                <a:lnTo>
                  <a:pt x="14721" y="19782"/>
                </a:lnTo>
                <a:lnTo>
                  <a:pt x="14600" y="20026"/>
                </a:lnTo>
                <a:lnTo>
                  <a:pt x="14356" y="20050"/>
                </a:lnTo>
                <a:lnTo>
                  <a:pt x="14429" y="19758"/>
                </a:lnTo>
                <a:lnTo>
                  <a:pt x="14502" y="19563"/>
                </a:lnTo>
                <a:lnTo>
                  <a:pt x="14551" y="19344"/>
                </a:lnTo>
                <a:lnTo>
                  <a:pt x="14575" y="19198"/>
                </a:lnTo>
                <a:lnTo>
                  <a:pt x="14551" y="19125"/>
                </a:lnTo>
                <a:lnTo>
                  <a:pt x="15038" y="19101"/>
                </a:lnTo>
                <a:close/>
                <a:moveTo>
                  <a:pt x="9782" y="19052"/>
                </a:moveTo>
                <a:lnTo>
                  <a:pt x="9660" y="19296"/>
                </a:lnTo>
                <a:lnTo>
                  <a:pt x="9563" y="19563"/>
                </a:lnTo>
                <a:lnTo>
                  <a:pt x="9490" y="19831"/>
                </a:lnTo>
                <a:lnTo>
                  <a:pt x="9441" y="20074"/>
                </a:lnTo>
                <a:lnTo>
                  <a:pt x="9028" y="20074"/>
                </a:lnTo>
                <a:lnTo>
                  <a:pt x="9101" y="19831"/>
                </a:lnTo>
                <a:lnTo>
                  <a:pt x="9174" y="19636"/>
                </a:lnTo>
                <a:lnTo>
                  <a:pt x="9320" y="19344"/>
                </a:lnTo>
                <a:lnTo>
                  <a:pt x="9368" y="19174"/>
                </a:lnTo>
                <a:lnTo>
                  <a:pt x="9393" y="19101"/>
                </a:lnTo>
                <a:lnTo>
                  <a:pt x="9368" y="19052"/>
                </a:lnTo>
                <a:close/>
                <a:moveTo>
                  <a:pt x="10779" y="19077"/>
                </a:moveTo>
                <a:lnTo>
                  <a:pt x="10585" y="19296"/>
                </a:lnTo>
                <a:lnTo>
                  <a:pt x="10439" y="19539"/>
                </a:lnTo>
                <a:lnTo>
                  <a:pt x="10366" y="19685"/>
                </a:lnTo>
                <a:lnTo>
                  <a:pt x="10317" y="19807"/>
                </a:lnTo>
                <a:lnTo>
                  <a:pt x="10268" y="19953"/>
                </a:lnTo>
                <a:lnTo>
                  <a:pt x="10244" y="20074"/>
                </a:lnTo>
                <a:lnTo>
                  <a:pt x="9879" y="20074"/>
                </a:lnTo>
                <a:lnTo>
                  <a:pt x="9903" y="19977"/>
                </a:lnTo>
                <a:lnTo>
                  <a:pt x="9976" y="19734"/>
                </a:lnTo>
                <a:lnTo>
                  <a:pt x="10049" y="19515"/>
                </a:lnTo>
                <a:lnTo>
                  <a:pt x="10122" y="19320"/>
                </a:lnTo>
                <a:lnTo>
                  <a:pt x="10195" y="19198"/>
                </a:lnTo>
                <a:lnTo>
                  <a:pt x="10220" y="19077"/>
                </a:lnTo>
                <a:close/>
                <a:moveTo>
                  <a:pt x="9076" y="19028"/>
                </a:moveTo>
                <a:lnTo>
                  <a:pt x="9003" y="19150"/>
                </a:lnTo>
                <a:lnTo>
                  <a:pt x="8906" y="19271"/>
                </a:lnTo>
                <a:lnTo>
                  <a:pt x="8809" y="19466"/>
                </a:lnTo>
                <a:lnTo>
                  <a:pt x="8711" y="19685"/>
                </a:lnTo>
                <a:lnTo>
                  <a:pt x="8638" y="19880"/>
                </a:lnTo>
                <a:lnTo>
                  <a:pt x="8590" y="19977"/>
                </a:lnTo>
                <a:lnTo>
                  <a:pt x="8565" y="20074"/>
                </a:lnTo>
                <a:lnTo>
                  <a:pt x="8054" y="20099"/>
                </a:lnTo>
                <a:lnTo>
                  <a:pt x="8079" y="19953"/>
                </a:lnTo>
                <a:lnTo>
                  <a:pt x="8176" y="19734"/>
                </a:lnTo>
                <a:lnTo>
                  <a:pt x="8273" y="19490"/>
                </a:lnTo>
                <a:lnTo>
                  <a:pt x="8395" y="19296"/>
                </a:lnTo>
                <a:lnTo>
                  <a:pt x="8468" y="19150"/>
                </a:lnTo>
                <a:lnTo>
                  <a:pt x="8517" y="19028"/>
                </a:lnTo>
                <a:close/>
                <a:moveTo>
                  <a:pt x="10901" y="19077"/>
                </a:moveTo>
                <a:lnTo>
                  <a:pt x="10998" y="19101"/>
                </a:lnTo>
                <a:lnTo>
                  <a:pt x="11631" y="19101"/>
                </a:lnTo>
                <a:lnTo>
                  <a:pt x="11509" y="19247"/>
                </a:lnTo>
                <a:lnTo>
                  <a:pt x="11412" y="19393"/>
                </a:lnTo>
                <a:lnTo>
                  <a:pt x="11266" y="19685"/>
                </a:lnTo>
                <a:lnTo>
                  <a:pt x="11193" y="19880"/>
                </a:lnTo>
                <a:lnTo>
                  <a:pt x="11144" y="20001"/>
                </a:lnTo>
                <a:lnTo>
                  <a:pt x="11144" y="20099"/>
                </a:lnTo>
                <a:lnTo>
                  <a:pt x="11047" y="20099"/>
                </a:lnTo>
                <a:lnTo>
                  <a:pt x="10609" y="20074"/>
                </a:lnTo>
                <a:lnTo>
                  <a:pt x="10658" y="19831"/>
                </a:lnTo>
                <a:lnTo>
                  <a:pt x="10731" y="19588"/>
                </a:lnTo>
                <a:lnTo>
                  <a:pt x="10901" y="19077"/>
                </a:lnTo>
                <a:close/>
                <a:moveTo>
                  <a:pt x="14356" y="19125"/>
                </a:moveTo>
                <a:lnTo>
                  <a:pt x="14308" y="19198"/>
                </a:lnTo>
                <a:lnTo>
                  <a:pt x="14186" y="19393"/>
                </a:lnTo>
                <a:lnTo>
                  <a:pt x="14089" y="19563"/>
                </a:lnTo>
                <a:lnTo>
                  <a:pt x="13991" y="19782"/>
                </a:lnTo>
                <a:lnTo>
                  <a:pt x="13918" y="20001"/>
                </a:lnTo>
                <a:lnTo>
                  <a:pt x="13870" y="20074"/>
                </a:lnTo>
                <a:lnTo>
                  <a:pt x="13334" y="20099"/>
                </a:lnTo>
                <a:lnTo>
                  <a:pt x="13432" y="19880"/>
                </a:lnTo>
                <a:lnTo>
                  <a:pt x="13529" y="19685"/>
                </a:lnTo>
                <a:lnTo>
                  <a:pt x="13651" y="19393"/>
                </a:lnTo>
                <a:lnTo>
                  <a:pt x="13675" y="19344"/>
                </a:lnTo>
                <a:lnTo>
                  <a:pt x="13675" y="19271"/>
                </a:lnTo>
                <a:lnTo>
                  <a:pt x="13675" y="19198"/>
                </a:lnTo>
                <a:lnTo>
                  <a:pt x="13675" y="19150"/>
                </a:lnTo>
                <a:lnTo>
                  <a:pt x="13675" y="19125"/>
                </a:lnTo>
                <a:close/>
                <a:moveTo>
                  <a:pt x="7665" y="18979"/>
                </a:moveTo>
                <a:lnTo>
                  <a:pt x="8176" y="19004"/>
                </a:lnTo>
                <a:lnTo>
                  <a:pt x="8079" y="19125"/>
                </a:lnTo>
                <a:lnTo>
                  <a:pt x="7981" y="19271"/>
                </a:lnTo>
                <a:lnTo>
                  <a:pt x="7860"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72" y="19101"/>
                </a:moveTo>
                <a:lnTo>
                  <a:pt x="12556" y="19125"/>
                </a:lnTo>
                <a:lnTo>
                  <a:pt x="12483" y="19223"/>
                </a:lnTo>
                <a:lnTo>
                  <a:pt x="12410" y="19320"/>
                </a:lnTo>
                <a:lnTo>
                  <a:pt x="12312" y="19563"/>
                </a:lnTo>
                <a:lnTo>
                  <a:pt x="12239" y="19855"/>
                </a:lnTo>
                <a:lnTo>
                  <a:pt x="12166" y="20123"/>
                </a:lnTo>
                <a:lnTo>
                  <a:pt x="11558" y="20099"/>
                </a:lnTo>
                <a:lnTo>
                  <a:pt x="11582" y="19953"/>
                </a:lnTo>
                <a:lnTo>
                  <a:pt x="11655" y="19807"/>
                </a:lnTo>
                <a:lnTo>
                  <a:pt x="11801" y="19563"/>
                </a:lnTo>
                <a:lnTo>
                  <a:pt x="11899" y="19369"/>
                </a:lnTo>
                <a:lnTo>
                  <a:pt x="11947" y="19247"/>
                </a:lnTo>
                <a:lnTo>
                  <a:pt x="11972" y="19101"/>
                </a:lnTo>
                <a:close/>
                <a:moveTo>
                  <a:pt x="13602" y="19125"/>
                </a:moveTo>
                <a:lnTo>
                  <a:pt x="13505" y="19174"/>
                </a:lnTo>
                <a:lnTo>
                  <a:pt x="13383" y="19247"/>
                </a:lnTo>
                <a:lnTo>
                  <a:pt x="13261" y="19393"/>
                </a:lnTo>
                <a:lnTo>
                  <a:pt x="13164" y="19539"/>
                </a:lnTo>
                <a:lnTo>
                  <a:pt x="13018" y="19831"/>
                </a:lnTo>
                <a:lnTo>
                  <a:pt x="12896" y="20123"/>
                </a:lnTo>
                <a:lnTo>
                  <a:pt x="12580" y="20123"/>
                </a:lnTo>
                <a:lnTo>
                  <a:pt x="12653" y="19807"/>
                </a:lnTo>
                <a:lnTo>
                  <a:pt x="12750" y="19490"/>
                </a:lnTo>
                <a:lnTo>
                  <a:pt x="12848" y="19150"/>
                </a:lnTo>
                <a:lnTo>
                  <a:pt x="12848" y="19125"/>
                </a:lnTo>
                <a:close/>
                <a:moveTo>
                  <a:pt x="6813" y="18955"/>
                </a:moveTo>
                <a:lnTo>
                  <a:pt x="7300" y="18979"/>
                </a:lnTo>
                <a:lnTo>
                  <a:pt x="7178" y="19101"/>
                </a:lnTo>
                <a:lnTo>
                  <a:pt x="7081" y="19223"/>
                </a:lnTo>
                <a:lnTo>
                  <a:pt x="6862" y="19515"/>
                </a:lnTo>
                <a:lnTo>
                  <a:pt x="6716" y="19831"/>
                </a:lnTo>
                <a:lnTo>
                  <a:pt x="6594" y="20147"/>
                </a:lnTo>
                <a:lnTo>
                  <a:pt x="6278" y="20147"/>
                </a:lnTo>
                <a:lnTo>
                  <a:pt x="6351" y="20001"/>
                </a:lnTo>
                <a:lnTo>
                  <a:pt x="6375" y="19855"/>
                </a:lnTo>
                <a:lnTo>
                  <a:pt x="6424" y="19685"/>
                </a:lnTo>
                <a:lnTo>
                  <a:pt x="6473" y="19539"/>
                </a:lnTo>
                <a:lnTo>
                  <a:pt x="6643" y="19247"/>
                </a:lnTo>
                <a:lnTo>
                  <a:pt x="6813" y="18955"/>
                </a:lnTo>
                <a:close/>
                <a:moveTo>
                  <a:pt x="6375" y="18955"/>
                </a:moveTo>
                <a:lnTo>
                  <a:pt x="6229" y="19198"/>
                </a:lnTo>
                <a:lnTo>
                  <a:pt x="6132" y="19417"/>
                </a:lnTo>
                <a:lnTo>
                  <a:pt x="6035" y="19588"/>
                </a:lnTo>
                <a:lnTo>
                  <a:pt x="5962" y="19782"/>
                </a:lnTo>
                <a:lnTo>
                  <a:pt x="5913" y="19977"/>
                </a:lnTo>
                <a:lnTo>
                  <a:pt x="5913" y="20074"/>
                </a:lnTo>
                <a:lnTo>
                  <a:pt x="5937" y="20172"/>
                </a:lnTo>
                <a:lnTo>
                  <a:pt x="5086" y="20220"/>
                </a:lnTo>
                <a:lnTo>
                  <a:pt x="5207" y="19977"/>
                </a:lnTo>
                <a:lnTo>
                  <a:pt x="5305" y="19734"/>
                </a:lnTo>
                <a:lnTo>
                  <a:pt x="5572" y="19320"/>
                </a:lnTo>
                <a:lnTo>
                  <a:pt x="5670" y="19150"/>
                </a:lnTo>
                <a:lnTo>
                  <a:pt x="5718" y="19052"/>
                </a:lnTo>
                <a:lnTo>
                  <a:pt x="5743" y="19004"/>
                </a:lnTo>
                <a:lnTo>
                  <a:pt x="5694" y="19052"/>
                </a:lnTo>
                <a:lnTo>
                  <a:pt x="5694" y="19052"/>
                </a:lnTo>
                <a:lnTo>
                  <a:pt x="5718" y="19004"/>
                </a:lnTo>
                <a:lnTo>
                  <a:pt x="5718" y="18955"/>
                </a:lnTo>
                <a:close/>
                <a:moveTo>
                  <a:pt x="5451" y="18955"/>
                </a:moveTo>
                <a:lnTo>
                  <a:pt x="5305" y="19125"/>
                </a:lnTo>
                <a:lnTo>
                  <a:pt x="5183" y="19296"/>
                </a:lnTo>
                <a:lnTo>
                  <a:pt x="4940" y="19685"/>
                </a:lnTo>
                <a:lnTo>
                  <a:pt x="4794" y="19953"/>
                </a:lnTo>
                <a:lnTo>
                  <a:pt x="4745" y="20099"/>
                </a:lnTo>
                <a:lnTo>
                  <a:pt x="4721" y="20220"/>
                </a:lnTo>
                <a:lnTo>
                  <a:pt x="4210" y="20269"/>
                </a:lnTo>
                <a:lnTo>
                  <a:pt x="4210" y="20196"/>
                </a:lnTo>
                <a:lnTo>
                  <a:pt x="4307" y="19953"/>
                </a:lnTo>
                <a:lnTo>
                  <a:pt x="4429" y="19709"/>
                </a:lnTo>
                <a:lnTo>
                  <a:pt x="4623" y="19369"/>
                </a:lnTo>
                <a:lnTo>
                  <a:pt x="4672" y="19271"/>
                </a:lnTo>
                <a:lnTo>
                  <a:pt x="4696" y="19198"/>
                </a:lnTo>
                <a:lnTo>
                  <a:pt x="4696" y="19101"/>
                </a:lnTo>
                <a:lnTo>
                  <a:pt x="4672" y="19004"/>
                </a:lnTo>
                <a:lnTo>
                  <a:pt x="4550" y="19004"/>
                </a:lnTo>
                <a:lnTo>
                  <a:pt x="4453" y="19077"/>
                </a:lnTo>
                <a:lnTo>
                  <a:pt x="4356" y="19150"/>
                </a:lnTo>
                <a:lnTo>
                  <a:pt x="4258" y="19271"/>
                </a:lnTo>
                <a:lnTo>
                  <a:pt x="4112" y="19490"/>
                </a:lnTo>
                <a:lnTo>
                  <a:pt x="4015" y="19709"/>
                </a:lnTo>
                <a:lnTo>
                  <a:pt x="3869" y="19977"/>
                </a:lnTo>
                <a:lnTo>
                  <a:pt x="3820" y="20123"/>
                </a:lnTo>
                <a:lnTo>
                  <a:pt x="3772" y="20293"/>
                </a:lnTo>
                <a:lnTo>
                  <a:pt x="3358" y="20318"/>
                </a:lnTo>
                <a:lnTo>
                  <a:pt x="3382" y="20172"/>
                </a:lnTo>
                <a:lnTo>
                  <a:pt x="3455" y="19928"/>
                </a:lnTo>
                <a:lnTo>
                  <a:pt x="3553" y="19709"/>
                </a:lnTo>
                <a:lnTo>
                  <a:pt x="3747" y="19320"/>
                </a:lnTo>
                <a:lnTo>
                  <a:pt x="3942" y="18955"/>
                </a:lnTo>
                <a:close/>
                <a:moveTo>
                  <a:pt x="1825" y="19028"/>
                </a:moveTo>
                <a:lnTo>
                  <a:pt x="2166" y="19052"/>
                </a:lnTo>
                <a:lnTo>
                  <a:pt x="2482" y="19052"/>
                </a:lnTo>
                <a:lnTo>
                  <a:pt x="2214" y="19393"/>
                </a:lnTo>
                <a:lnTo>
                  <a:pt x="1971" y="19758"/>
                </a:lnTo>
                <a:lnTo>
                  <a:pt x="1752" y="20099"/>
                </a:lnTo>
                <a:lnTo>
                  <a:pt x="1679" y="20245"/>
                </a:lnTo>
                <a:lnTo>
                  <a:pt x="1631" y="20366"/>
                </a:lnTo>
                <a:lnTo>
                  <a:pt x="1558" y="20366"/>
                </a:lnTo>
                <a:lnTo>
                  <a:pt x="1217" y="20342"/>
                </a:lnTo>
                <a:lnTo>
                  <a:pt x="876" y="20318"/>
                </a:lnTo>
                <a:lnTo>
                  <a:pt x="1120" y="20001"/>
                </a:lnTo>
                <a:lnTo>
                  <a:pt x="1363" y="19685"/>
                </a:lnTo>
                <a:lnTo>
                  <a:pt x="1582" y="19344"/>
                </a:lnTo>
                <a:lnTo>
                  <a:pt x="1825" y="19028"/>
                </a:lnTo>
                <a:close/>
                <a:moveTo>
                  <a:pt x="3650" y="18955"/>
                </a:moveTo>
                <a:lnTo>
                  <a:pt x="3528" y="19077"/>
                </a:lnTo>
                <a:lnTo>
                  <a:pt x="3431" y="19223"/>
                </a:lnTo>
                <a:lnTo>
                  <a:pt x="3236" y="19539"/>
                </a:lnTo>
                <a:lnTo>
                  <a:pt x="3163" y="19709"/>
                </a:lnTo>
                <a:lnTo>
                  <a:pt x="3066" y="19904"/>
                </a:lnTo>
                <a:lnTo>
                  <a:pt x="2993" y="20123"/>
                </a:lnTo>
                <a:lnTo>
                  <a:pt x="2993" y="20220"/>
                </a:lnTo>
                <a:lnTo>
                  <a:pt x="2993" y="20342"/>
                </a:lnTo>
                <a:lnTo>
                  <a:pt x="2044" y="20391"/>
                </a:lnTo>
                <a:lnTo>
                  <a:pt x="2214" y="20123"/>
                </a:lnTo>
                <a:lnTo>
                  <a:pt x="2360" y="19928"/>
                </a:lnTo>
                <a:lnTo>
                  <a:pt x="2677" y="19442"/>
                </a:lnTo>
                <a:lnTo>
                  <a:pt x="2847" y="19198"/>
                </a:lnTo>
                <a:lnTo>
                  <a:pt x="2969" y="19101"/>
                </a:lnTo>
                <a:lnTo>
                  <a:pt x="3066" y="19004"/>
                </a:lnTo>
                <a:lnTo>
                  <a:pt x="3650" y="18955"/>
                </a:lnTo>
                <a:close/>
                <a:moveTo>
                  <a:pt x="6619" y="0"/>
                </a:moveTo>
                <a:lnTo>
                  <a:pt x="5791" y="25"/>
                </a:lnTo>
                <a:lnTo>
                  <a:pt x="4940" y="49"/>
                </a:lnTo>
                <a:lnTo>
                  <a:pt x="3261" y="146"/>
                </a:lnTo>
                <a:lnTo>
                  <a:pt x="2068" y="195"/>
                </a:lnTo>
                <a:lnTo>
                  <a:pt x="1874" y="195"/>
                </a:lnTo>
                <a:lnTo>
                  <a:pt x="1703" y="244"/>
                </a:lnTo>
                <a:lnTo>
                  <a:pt x="1631" y="219"/>
                </a:lnTo>
                <a:lnTo>
                  <a:pt x="1582" y="195"/>
                </a:lnTo>
                <a:lnTo>
                  <a:pt x="1509" y="219"/>
                </a:lnTo>
                <a:lnTo>
                  <a:pt x="1460" y="268"/>
                </a:lnTo>
                <a:lnTo>
                  <a:pt x="1387" y="390"/>
                </a:lnTo>
                <a:lnTo>
                  <a:pt x="1363" y="511"/>
                </a:lnTo>
                <a:lnTo>
                  <a:pt x="1339" y="755"/>
                </a:lnTo>
                <a:lnTo>
                  <a:pt x="1339" y="1047"/>
                </a:lnTo>
                <a:lnTo>
                  <a:pt x="1387" y="1314"/>
                </a:lnTo>
                <a:lnTo>
                  <a:pt x="1217" y="1290"/>
                </a:lnTo>
                <a:lnTo>
                  <a:pt x="1047" y="1290"/>
                </a:lnTo>
                <a:lnTo>
                  <a:pt x="706" y="1314"/>
                </a:lnTo>
                <a:lnTo>
                  <a:pt x="536" y="1314"/>
                </a:lnTo>
                <a:lnTo>
                  <a:pt x="341" y="1338"/>
                </a:lnTo>
                <a:lnTo>
                  <a:pt x="268" y="1363"/>
                </a:lnTo>
                <a:lnTo>
                  <a:pt x="195" y="1411"/>
                </a:lnTo>
                <a:lnTo>
                  <a:pt x="122" y="1460"/>
                </a:lnTo>
                <a:lnTo>
                  <a:pt x="122" y="1557"/>
                </a:lnTo>
                <a:lnTo>
                  <a:pt x="122" y="1630"/>
                </a:lnTo>
                <a:lnTo>
                  <a:pt x="73" y="1874"/>
                </a:lnTo>
                <a:lnTo>
                  <a:pt x="49" y="2117"/>
                </a:lnTo>
                <a:lnTo>
                  <a:pt x="49" y="2652"/>
                </a:lnTo>
                <a:lnTo>
                  <a:pt x="73" y="3674"/>
                </a:lnTo>
                <a:lnTo>
                  <a:pt x="49" y="4891"/>
                </a:lnTo>
                <a:lnTo>
                  <a:pt x="25" y="6083"/>
                </a:lnTo>
                <a:lnTo>
                  <a:pt x="25" y="6765"/>
                </a:lnTo>
                <a:lnTo>
                  <a:pt x="49" y="7446"/>
                </a:lnTo>
                <a:lnTo>
                  <a:pt x="122" y="8809"/>
                </a:lnTo>
                <a:lnTo>
                  <a:pt x="219" y="10171"/>
                </a:lnTo>
                <a:lnTo>
                  <a:pt x="292" y="11534"/>
                </a:lnTo>
                <a:lnTo>
                  <a:pt x="317" y="12166"/>
                </a:lnTo>
                <a:lnTo>
                  <a:pt x="317" y="12799"/>
                </a:lnTo>
                <a:lnTo>
                  <a:pt x="292" y="14064"/>
                </a:lnTo>
                <a:lnTo>
                  <a:pt x="219" y="15330"/>
                </a:lnTo>
                <a:lnTo>
                  <a:pt x="146" y="16595"/>
                </a:lnTo>
                <a:lnTo>
                  <a:pt x="73" y="17519"/>
                </a:lnTo>
                <a:lnTo>
                  <a:pt x="25" y="17982"/>
                </a:lnTo>
                <a:lnTo>
                  <a:pt x="0" y="18444"/>
                </a:lnTo>
                <a:lnTo>
                  <a:pt x="0" y="18931"/>
                </a:lnTo>
                <a:lnTo>
                  <a:pt x="25" y="19393"/>
                </a:lnTo>
                <a:lnTo>
                  <a:pt x="98" y="19831"/>
                </a:lnTo>
                <a:lnTo>
                  <a:pt x="146" y="20050"/>
                </a:lnTo>
                <a:lnTo>
                  <a:pt x="219" y="20269"/>
                </a:lnTo>
                <a:lnTo>
                  <a:pt x="268" y="20366"/>
                </a:lnTo>
                <a:lnTo>
                  <a:pt x="365" y="20415"/>
                </a:lnTo>
                <a:lnTo>
                  <a:pt x="463" y="20439"/>
                </a:lnTo>
                <a:lnTo>
                  <a:pt x="536" y="20415"/>
                </a:lnTo>
                <a:lnTo>
                  <a:pt x="560" y="20512"/>
                </a:lnTo>
                <a:lnTo>
                  <a:pt x="609" y="20610"/>
                </a:lnTo>
                <a:lnTo>
                  <a:pt x="706" y="20658"/>
                </a:lnTo>
                <a:lnTo>
                  <a:pt x="803" y="20731"/>
                </a:lnTo>
                <a:lnTo>
                  <a:pt x="1047" y="20804"/>
                </a:lnTo>
                <a:lnTo>
                  <a:pt x="1339" y="20853"/>
                </a:lnTo>
                <a:lnTo>
                  <a:pt x="1631" y="20877"/>
                </a:lnTo>
                <a:lnTo>
                  <a:pt x="1922" y="20877"/>
                </a:lnTo>
                <a:lnTo>
                  <a:pt x="2312" y="20853"/>
                </a:lnTo>
                <a:lnTo>
                  <a:pt x="3188" y="20829"/>
                </a:lnTo>
                <a:lnTo>
                  <a:pt x="4039" y="20780"/>
                </a:lnTo>
                <a:lnTo>
                  <a:pt x="5767" y="20683"/>
                </a:lnTo>
                <a:lnTo>
                  <a:pt x="7057" y="20634"/>
                </a:lnTo>
                <a:lnTo>
                  <a:pt x="8322" y="20585"/>
                </a:lnTo>
                <a:lnTo>
                  <a:pt x="9611" y="20585"/>
                </a:lnTo>
                <a:lnTo>
                  <a:pt x="10877" y="20610"/>
                </a:lnTo>
                <a:lnTo>
                  <a:pt x="12239" y="20634"/>
                </a:lnTo>
                <a:lnTo>
                  <a:pt x="12337" y="20658"/>
                </a:lnTo>
                <a:lnTo>
                  <a:pt x="12434" y="20658"/>
                </a:lnTo>
                <a:lnTo>
                  <a:pt x="12458" y="20634"/>
                </a:lnTo>
                <a:lnTo>
                  <a:pt x="13261" y="20634"/>
                </a:lnTo>
                <a:lnTo>
                  <a:pt x="14040" y="20585"/>
                </a:lnTo>
                <a:lnTo>
                  <a:pt x="14843" y="20512"/>
                </a:lnTo>
                <a:lnTo>
                  <a:pt x="15622" y="20391"/>
                </a:lnTo>
                <a:lnTo>
                  <a:pt x="15695" y="20366"/>
                </a:lnTo>
                <a:lnTo>
                  <a:pt x="15743" y="20342"/>
                </a:lnTo>
                <a:lnTo>
                  <a:pt x="15865" y="20318"/>
                </a:lnTo>
                <a:lnTo>
                  <a:pt x="15962" y="20269"/>
                </a:lnTo>
                <a:lnTo>
                  <a:pt x="16011" y="20172"/>
                </a:lnTo>
                <a:lnTo>
                  <a:pt x="16035" y="20123"/>
                </a:lnTo>
                <a:lnTo>
                  <a:pt x="16035" y="20050"/>
                </a:lnTo>
                <a:lnTo>
                  <a:pt x="16011" y="19807"/>
                </a:lnTo>
                <a:lnTo>
                  <a:pt x="15962" y="19563"/>
                </a:lnTo>
                <a:lnTo>
                  <a:pt x="15938" y="19320"/>
                </a:lnTo>
                <a:lnTo>
                  <a:pt x="15938" y="19077"/>
                </a:lnTo>
                <a:lnTo>
                  <a:pt x="16400" y="19028"/>
                </a:lnTo>
                <a:lnTo>
                  <a:pt x="16522" y="18979"/>
                </a:lnTo>
                <a:lnTo>
                  <a:pt x="16595" y="18906"/>
                </a:lnTo>
                <a:lnTo>
                  <a:pt x="16668" y="18833"/>
                </a:lnTo>
                <a:lnTo>
                  <a:pt x="16717" y="18760"/>
                </a:lnTo>
                <a:lnTo>
                  <a:pt x="16790" y="18347"/>
                </a:lnTo>
                <a:lnTo>
                  <a:pt x="16838" y="17933"/>
                </a:lnTo>
                <a:lnTo>
                  <a:pt x="16863" y="17519"/>
                </a:lnTo>
                <a:lnTo>
                  <a:pt x="16863" y="17106"/>
                </a:lnTo>
                <a:lnTo>
                  <a:pt x="16863" y="16254"/>
                </a:lnTo>
                <a:lnTo>
                  <a:pt x="16838" y="15427"/>
                </a:lnTo>
                <a:lnTo>
                  <a:pt x="16838" y="14429"/>
                </a:lnTo>
                <a:lnTo>
                  <a:pt x="16814" y="13432"/>
                </a:lnTo>
                <a:lnTo>
                  <a:pt x="16765" y="11412"/>
                </a:lnTo>
                <a:lnTo>
                  <a:pt x="16765" y="10414"/>
                </a:lnTo>
                <a:lnTo>
                  <a:pt x="16765" y="9417"/>
                </a:lnTo>
                <a:lnTo>
                  <a:pt x="16814" y="7422"/>
                </a:lnTo>
                <a:lnTo>
                  <a:pt x="16814" y="6473"/>
                </a:lnTo>
                <a:lnTo>
                  <a:pt x="16814" y="5499"/>
                </a:lnTo>
                <a:lnTo>
                  <a:pt x="16814" y="5013"/>
                </a:lnTo>
                <a:lnTo>
                  <a:pt x="16765" y="4550"/>
                </a:lnTo>
                <a:lnTo>
                  <a:pt x="16717" y="4064"/>
                </a:lnTo>
                <a:lnTo>
                  <a:pt x="16619" y="3601"/>
                </a:lnTo>
                <a:lnTo>
                  <a:pt x="16571" y="3553"/>
                </a:lnTo>
                <a:lnTo>
                  <a:pt x="16522" y="3504"/>
                </a:lnTo>
                <a:lnTo>
                  <a:pt x="16425" y="3334"/>
                </a:lnTo>
                <a:lnTo>
                  <a:pt x="16303" y="3188"/>
                </a:lnTo>
                <a:lnTo>
                  <a:pt x="16060" y="2896"/>
                </a:lnTo>
                <a:lnTo>
                  <a:pt x="15792" y="2604"/>
                </a:lnTo>
                <a:lnTo>
                  <a:pt x="15524" y="2336"/>
                </a:lnTo>
                <a:lnTo>
                  <a:pt x="14989" y="1801"/>
                </a:lnTo>
                <a:lnTo>
                  <a:pt x="14502" y="1338"/>
                </a:lnTo>
                <a:lnTo>
                  <a:pt x="14259" y="1119"/>
                </a:lnTo>
                <a:lnTo>
                  <a:pt x="13991" y="901"/>
                </a:lnTo>
                <a:lnTo>
                  <a:pt x="13699" y="633"/>
                </a:lnTo>
                <a:lnTo>
                  <a:pt x="13529" y="487"/>
                </a:lnTo>
                <a:lnTo>
                  <a:pt x="13359" y="390"/>
                </a:lnTo>
                <a:lnTo>
                  <a:pt x="13334" y="317"/>
                </a:lnTo>
                <a:lnTo>
                  <a:pt x="13286" y="292"/>
                </a:lnTo>
                <a:lnTo>
                  <a:pt x="13237" y="268"/>
                </a:lnTo>
                <a:lnTo>
                  <a:pt x="13164" y="244"/>
                </a:lnTo>
                <a:lnTo>
                  <a:pt x="9903" y="73"/>
                </a:lnTo>
                <a:lnTo>
                  <a:pt x="8249" y="25"/>
                </a:lnTo>
                <a:lnTo>
                  <a:pt x="66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13381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4"/>
          <p:cNvSpPr txBox="1">
            <a:spLocks noGrp="1"/>
          </p:cNvSpPr>
          <p:nvPr>
            <p:ph type="ctrTitle" idx="4294967295"/>
          </p:nvPr>
        </p:nvSpPr>
        <p:spPr>
          <a:xfrm>
            <a:off x="1822500" y="1202350"/>
            <a:ext cx="5457000" cy="115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thanks!</a:t>
            </a:r>
            <a:endParaRPr sz="4800"/>
          </a:p>
        </p:txBody>
      </p:sp>
      <p:sp>
        <p:nvSpPr>
          <p:cNvPr id="298" name="Google Shape;298;p34"/>
          <p:cNvSpPr txBox="1">
            <a:spLocks noGrp="1"/>
          </p:cNvSpPr>
          <p:nvPr>
            <p:ph type="subTitle" idx="4294967295"/>
          </p:nvPr>
        </p:nvSpPr>
        <p:spPr>
          <a:xfrm>
            <a:off x="1275150" y="2376679"/>
            <a:ext cx="6593700" cy="23271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a:t>Any questions?</a:t>
            </a:r>
            <a:endParaRPr sz="3600"/>
          </a:p>
          <a:p>
            <a:pPr marL="0" lvl="0" indent="0" algn="ctr" rtl="0">
              <a:spcBef>
                <a:spcPts val="600"/>
              </a:spcBef>
              <a:spcAft>
                <a:spcPts val="0"/>
              </a:spcAft>
              <a:buNone/>
            </a:pPr>
            <a:endParaRPr>
              <a:solidFill>
                <a:schemeClr val="lt1"/>
              </a:solidFill>
            </a:endParaRPr>
          </a:p>
          <a:p>
            <a:pPr marL="0" lvl="0" indent="0" algn="ctr" rtl="0">
              <a:spcBef>
                <a:spcPts val="600"/>
              </a:spcBef>
              <a:spcAft>
                <a:spcPts val="0"/>
              </a:spcAft>
              <a:buNone/>
            </a:pPr>
            <a:r>
              <a:rPr lang="en">
                <a:solidFill>
                  <a:schemeClr val="lt1"/>
                </a:solidFill>
              </a:rPr>
              <a:t>You can find me at</a:t>
            </a:r>
            <a:endParaRPr>
              <a:solidFill>
                <a:schemeClr val="lt1"/>
              </a:solidFill>
            </a:endParaRPr>
          </a:p>
          <a:p>
            <a:pPr marL="0" lvl="0" indent="0" algn="ctr" rtl="0">
              <a:spcBef>
                <a:spcPts val="0"/>
              </a:spcBef>
              <a:spcAft>
                <a:spcPts val="0"/>
              </a:spcAft>
              <a:buNone/>
            </a:pPr>
            <a:r>
              <a:rPr lang="en">
                <a:solidFill>
                  <a:schemeClr val="lt1"/>
                </a:solidFill>
              </a:rPr>
              <a:t>@username</a:t>
            </a:r>
            <a:endParaRPr>
              <a:solidFill>
                <a:schemeClr val="lt1"/>
              </a:solidFill>
            </a:endParaRPr>
          </a:p>
          <a:p>
            <a:pPr marL="0" lvl="0" indent="0" algn="ctr" rtl="0">
              <a:spcBef>
                <a:spcPts val="0"/>
              </a:spcBef>
              <a:spcAft>
                <a:spcPts val="0"/>
              </a:spcAft>
              <a:buNone/>
            </a:pPr>
            <a:r>
              <a:rPr lang="en">
                <a:solidFill>
                  <a:schemeClr val="lt1"/>
                </a:solidFill>
              </a:rPr>
              <a:t>user@mailme</a:t>
            </a:r>
            <a:endParaRPr>
              <a:solidFill>
                <a:schemeClr val="lt1"/>
              </a:solidFill>
            </a:endParaRPr>
          </a:p>
        </p:txBody>
      </p:sp>
      <p:sp>
        <p:nvSpPr>
          <p:cNvPr id="299" name="Google Shape;299;p34"/>
          <p:cNvSpPr/>
          <p:nvPr/>
        </p:nvSpPr>
        <p:spPr>
          <a:xfrm>
            <a:off x="4207274" y="603475"/>
            <a:ext cx="687464" cy="691590"/>
          </a:xfrm>
          <a:custGeom>
            <a:avLst/>
            <a:gdLst/>
            <a:ahLst/>
            <a:cxnLst/>
            <a:rect l="l" t="t" r="r" b="b"/>
            <a:pathLst>
              <a:path w="15842" h="15938" extrusionOk="0">
                <a:moveTo>
                  <a:pt x="4794" y="7470"/>
                </a:moveTo>
                <a:lnTo>
                  <a:pt x="4867" y="7495"/>
                </a:lnTo>
                <a:lnTo>
                  <a:pt x="4940" y="7543"/>
                </a:lnTo>
                <a:lnTo>
                  <a:pt x="4989" y="7616"/>
                </a:lnTo>
                <a:lnTo>
                  <a:pt x="5013" y="7714"/>
                </a:lnTo>
                <a:lnTo>
                  <a:pt x="5013" y="7787"/>
                </a:lnTo>
                <a:lnTo>
                  <a:pt x="4989" y="7908"/>
                </a:lnTo>
                <a:lnTo>
                  <a:pt x="4916" y="7981"/>
                </a:lnTo>
                <a:lnTo>
                  <a:pt x="4843" y="8054"/>
                </a:lnTo>
                <a:lnTo>
                  <a:pt x="4721" y="8079"/>
                </a:lnTo>
                <a:lnTo>
                  <a:pt x="4600" y="8054"/>
                </a:lnTo>
                <a:lnTo>
                  <a:pt x="4527" y="7981"/>
                </a:lnTo>
                <a:lnTo>
                  <a:pt x="4454" y="7908"/>
                </a:lnTo>
                <a:lnTo>
                  <a:pt x="4429" y="7787"/>
                </a:lnTo>
                <a:lnTo>
                  <a:pt x="4454" y="7665"/>
                </a:lnTo>
                <a:lnTo>
                  <a:pt x="4527" y="7543"/>
                </a:lnTo>
                <a:lnTo>
                  <a:pt x="4600" y="7495"/>
                </a:lnTo>
                <a:lnTo>
                  <a:pt x="4697" y="7470"/>
                </a:lnTo>
                <a:close/>
                <a:moveTo>
                  <a:pt x="11169" y="7470"/>
                </a:moveTo>
                <a:lnTo>
                  <a:pt x="11242" y="7495"/>
                </a:lnTo>
                <a:lnTo>
                  <a:pt x="11315" y="7543"/>
                </a:lnTo>
                <a:lnTo>
                  <a:pt x="11364" y="7616"/>
                </a:lnTo>
                <a:lnTo>
                  <a:pt x="11388" y="7714"/>
                </a:lnTo>
                <a:lnTo>
                  <a:pt x="11388" y="7787"/>
                </a:lnTo>
                <a:lnTo>
                  <a:pt x="11364" y="7908"/>
                </a:lnTo>
                <a:lnTo>
                  <a:pt x="11291" y="7981"/>
                </a:lnTo>
                <a:lnTo>
                  <a:pt x="11218" y="8054"/>
                </a:lnTo>
                <a:lnTo>
                  <a:pt x="11096" y="8079"/>
                </a:lnTo>
                <a:lnTo>
                  <a:pt x="10975" y="8054"/>
                </a:lnTo>
                <a:lnTo>
                  <a:pt x="10902" y="7981"/>
                </a:lnTo>
                <a:lnTo>
                  <a:pt x="10829" y="7908"/>
                </a:lnTo>
                <a:lnTo>
                  <a:pt x="10804" y="7787"/>
                </a:lnTo>
                <a:lnTo>
                  <a:pt x="10829" y="7665"/>
                </a:lnTo>
                <a:lnTo>
                  <a:pt x="10902" y="7543"/>
                </a:lnTo>
                <a:lnTo>
                  <a:pt x="10975" y="7495"/>
                </a:lnTo>
                <a:lnTo>
                  <a:pt x="11072" y="7470"/>
                </a:lnTo>
                <a:close/>
                <a:moveTo>
                  <a:pt x="4770" y="7081"/>
                </a:moveTo>
                <a:lnTo>
                  <a:pt x="4600" y="7105"/>
                </a:lnTo>
                <a:lnTo>
                  <a:pt x="4429" y="7178"/>
                </a:lnTo>
                <a:lnTo>
                  <a:pt x="4308" y="7300"/>
                </a:lnTo>
                <a:lnTo>
                  <a:pt x="4186" y="7446"/>
                </a:lnTo>
                <a:lnTo>
                  <a:pt x="4113" y="7568"/>
                </a:lnTo>
                <a:lnTo>
                  <a:pt x="4064" y="7714"/>
                </a:lnTo>
                <a:lnTo>
                  <a:pt x="4016" y="7835"/>
                </a:lnTo>
                <a:lnTo>
                  <a:pt x="4016" y="7981"/>
                </a:lnTo>
                <a:lnTo>
                  <a:pt x="3967" y="8225"/>
                </a:lnTo>
                <a:lnTo>
                  <a:pt x="3967" y="8395"/>
                </a:lnTo>
                <a:lnTo>
                  <a:pt x="4016" y="8565"/>
                </a:lnTo>
                <a:lnTo>
                  <a:pt x="4064" y="8711"/>
                </a:lnTo>
                <a:lnTo>
                  <a:pt x="4162" y="8833"/>
                </a:lnTo>
                <a:lnTo>
                  <a:pt x="4259" y="8955"/>
                </a:lnTo>
                <a:lnTo>
                  <a:pt x="4381" y="9028"/>
                </a:lnTo>
                <a:lnTo>
                  <a:pt x="4527" y="9101"/>
                </a:lnTo>
                <a:lnTo>
                  <a:pt x="4697" y="9149"/>
                </a:lnTo>
                <a:lnTo>
                  <a:pt x="4892" y="9174"/>
                </a:lnTo>
                <a:lnTo>
                  <a:pt x="5062" y="9149"/>
                </a:lnTo>
                <a:lnTo>
                  <a:pt x="5232" y="9101"/>
                </a:lnTo>
                <a:lnTo>
                  <a:pt x="5378" y="9028"/>
                </a:lnTo>
                <a:lnTo>
                  <a:pt x="5500" y="8930"/>
                </a:lnTo>
                <a:lnTo>
                  <a:pt x="5622" y="8809"/>
                </a:lnTo>
                <a:lnTo>
                  <a:pt x="5719" y="8663"/>
                </a:lnTo>
                <a:lnTo>
                  <a:pt x="5792" y="8517"/>
                </a:lnTo>
                <a:lnTo>
                  <a:pt x="5841" y="8346"/>
                </a:lnTo>
                <a:lnTo>
                  <a:pt x="5865" y="8176"/>
                </a:lnTo>
                <a:lnTo>
                  <a:pt x="5841" y="8006"/>
                </a:lnTo>
                <a:lnTo>
                  <a:pt x="5816" y="7835"/>
                </a:lnTo>
                <a:lnTo>
                  <a:pt x="5768" y="7689"/>
                </a:lnTo>
                <a:lnTo>
                  <a:pt x="5695" y="7519"/>
                </a:lnTo>
                <a:lnTo>
                  <a:pt x="5573" y="7397"/>
                </a:lnTo>
                <a:lnTo>
                  <a:pt x="5427" y="7251"/>
                </a:lnTo>
                <a:lnTo>
                  <a:pt x="5281" y="7154"/>
                </a:lnTo>
                <a:lnTo>
                  <a:pt x="5111" y="7105"/>
                </a:lnTo>
                <a:lnTo>
                  <a:pt x="4940" y="7081"/>
                </a:lnTo>
                <a:close/>
                <a:moveTo>
                  <a:pt x="11145" y="7081"/>
                </a:moveTo>
                <a:lnTo>
                  <a:pt x="10975" y="7105"/>
                </a:lnTo>
                <a:lnTo>
                  <a:pt x="10804" y="7178"/>
                </a:lnTo>
                <a:lnTo>
                  <a:pt x="10683" y="7300"/>
                </a:lnTo>
                <a:lnTo>
                  <a:pt x="10561" y="7446"/>
                </a:lnTo>
                <a:lnTo>
                  <a:pt x="10488" y="7568"/>
                </a:lnTo>
                <a:lnTo>
                  <a:pt x="10439" y="7714"/>
                </a:lnTo>
                <a:lnTo>
                  <a:pt x="10391" y="7835"/>
                </a:lnTo>
                <a:lnTo>
                  <a:pt x="10391" y="7981"/>
                </a:lnTo>
                <a:lnTo>
                  <a:pt x="10342" y="8225"/>
                </a:lnTo>
                <a:lnTo>
                  <a:pt x="10342" y="8395"/>
                </a:lnTo>
                <a:lnTo>
                  <a:pt x="10391" y="8565"/>
                </a:lnTo>
                <a:lnTo>
                  <a:pt x="10439" y="8711"/>
                </a:lnTo>
                <a:lnTo>
                  <a:pt x="10537" y="8833"/>
                </a:lnTo>
                <a:lnTo>
                  <a:pt x="10634" y="8955"/>
                </a:lnTo>
                <a:lnTo>
                  <a:pt x="10756" y="9028"/>
                </a:lnTo>
                <a:lnTo>
                  <a:pt x="10902" y="9101"/>
                </a:lnTo>
                <a:lnTo>
                  <a:pt x="11072" y="9149"/>
                </a:lnTo>
                <a:lnTo>
                  <a:pt x="11267" y="9174"/>
                </a:lnTo>
                <a:lnTo>
                  <a:pt x="11437" y="9149"/>
                </a:lnTo>
                <a:lnTo>
                  <a:pt x="11607" y="9101"/>
                </a:lnTo>
                <a:lnTo>
                  <a:pt x="11753" y="9028"/>
                </a:lnTo>
                <a:lnTo>
                  <a:pt x="11875" y="8930"/>
                </a:lnTo>
                <a:lnTo>
                  <a:pt x="11997" y="8809"/>
                </a:lnTo>
                <a:lnTo>
                  <a:pt x="12094" y="8663"/>
                </a:lnTo>
                <a:lnTo>
                  <a:pt x="12167" y="8517"/>
                </a:lnTo>
                <a:lnTo>
                  <a:pt x="12216" y="8346"/>
                </a:lnTo>
                <a:lnTo>
                  <a:pt x="12240" y="8176"/>
                </a:lnTo>
                <a:lnTo>
                  <a:pt x="12216" y="8006"/>
                </a:lnTo>
                <a:lnTo>
                  <a:pt x="12191" y="7835"/>
                </a:lnTo>
                <a:lnTo>
                  <a:pt x="12143" y="7689"/>
                </a:lnTo>
                <a:lnTo>
                  <a:pt x="12070" y="7519"/>
                </a:lnTo>
                <a:lnTo>
                  <a:pt x="11948" y="7397"/>
                </a:lnTo>
                <a:lnTo>
                  <a:pt x="11802" y="7251"/>
                </a:lnTo>
                <a:lnTo>
                  <a:pt x="11656" y="7154"/>
                </a:lnTo>
                <a:lnTo>
                  <a:pt x="11486" y="7105"/>
                </a:lnTo>
                <a:lnTo>
                  <a:pt x="11315" y="7081"/>
                </a:lnTo>
                <a:close/>
                <a:moveTo>
                  <a:pt x="11972" y="10925"/>
                </a:moveTo>
                <a:lnTo>
                  <a:pt x="11875" y="10974"/>
                </a:lnTo>
                <a:lnTo>
                  <a:pt x="11778" y="11047"/>
                </a:lnTo>
                <a:lnTo>
                  <a:pt x="11607" y="11290"/>
                </a:lnTo>
                <a:lnTo>
                  <a:pt x="11413" y="11485"/>
                </a:lnTo>
                <a:lnTo>
                  <a:pt x="11194" y="11680"/>
                </a:lnTo>
                <a:lnTo>
                  <a:pt x="10950" y="11850"/>
                </a:lnTo>
                <a:lnTo>
                  <a:pt x="10707" y="11996"/>
                </a:lnTo>
                <a:lnTo>
                  <a:pt x="10439" y="12118"/>
                </a:lnTo>
                <a:lnTo>
                  <a:pt x="10172" y="12215"/>
                </a:lnTo>
                <a:lnTo>
                  <a:pt x="9880" y="12312"/>
                </a:lnTo>
                <a:lnTo>
                  <a:pt x="9588" y="12385"/>
                </a:lnTo>
                <a:lnTo>
                  <a:pt x="9296" y="12434"/>
                </a:lnTo>
                <a:lnTo>
                  <a:pt x="8712" y="12507"/>
                </a:lnTo>
                <a:lnTo>
                  <a:pt x="8128" y="12531"/>
                </a:lnTo>
                <a:lnTo>
                  <a:pt x="7568" y="12507"/>
                </a:lnTo>
                <a:lnTo>
                  <a:pt x="7325" y="12483"/>
                </a:lnTo>
                <a:lnTo>
                  <a:pt x="7106" y="12434"/>
                </a:lnTo>
                <a:lnTo>
                  <a:pt x="6668" y="12312"/>
                </a:lnTo>
                <a:lnTo>
                  <a:pt x="6230" y="12166"/>
                </a:lnTo>
                <a:lnTo>
                  <a:pt x="5816" y="11996"/>
                </a:lnTo>
                <a:lnTo>
                  <a:pt x="5427" y="11826"/>
                </a:lnTo>
                <a:lnTo>
                  <a:pt x="5013" y="11631"/>
                </a:lnTo>
                <a:lnTo>
                  <a:pt x="4794" y="11509"/>
                </a:lnTo>
                <a:lnTo>
                  <a:pt x="4600" y="11388"/>
                </a:lnTo>
                <a:lnTo>
                  <a:pt x="4454" y="11242"/>
                </a:lnTo>
                <a:lnTo>
                  <a:pt x="4308" y="11096"/>
                </a:lnTo>
                <a:lnTo>
                  <a:pt x="4259" y="11047"/>
                </a:lnTo>
                <a:lnTo>
                  <a:pt x="4210" y="11023"/>
                </a:lnTo>
                <a:lnTo>
                  <a:pt x="4089" y="11023"/>
                </a:lnTo>
                <a:lnTo>
                  <a:pt x="4040" y="11071"/>
                </a:lnTo>
                <a:lnTo>
                  <a:pt x="3991" y="11096"/>
                </a:lnTo>
                <a:lnTo>
                  <a:pt x="3991" y="11169"/>
                </a:lnTo>
                <a:lnTo>
                  <a:pt x="3991" y="11242"/>
                </a:lnTo>
                <a:lnTo>
                  <a:pt x="4016" y="11339"/>
                </a:lnTo>
                <a:lnTo>
                  <a:pt x="4064" y="11436"/>
                </a:lnTo>
                <a:lnTo>
                  <a:pt x="4210" y="11631"/>
                </a:lnTo>
                <a:lnTo>
                  <a:pt x="4381" y="11801"/>
                </a:lnTo>
                <a:lnTo>
                  <a:pt x="4575" y="11947"/>
                </a:lnTo>
                <a:lnTo>
                  <a:pt x="4794" y="12069"/>
                </a:lnTo>
                <a:lnTo>
                  <a:pt x="5038" y="12191"/>
                </a:lnTo>
                <a:lnTo>
                  <a:pt x="5451" y="12385"/>
                </a:lnTo>
                <a:lnTo>
                  <a:pt x="5938" y="12604"/>
                </a:lnTo>
                <a:lnTo>
                  <a:pt x="6424" y="12799"/>
                </a:lnTo>
                <a:lnTo>
                  <a:pt x="6935" y="12945"/>
                </a:lnTo>
                <a:lnTo>
                  <a:pt x="7446" y="13042"/>
                </a:lnTo>
                <a:lnTo>
                  <a:pt x="7763" y="13067"/>
                </a:lnTo>
                <a:lnTo>
                  <a:pt x="8079" y="13091"/>
                </a:lnTo>
                <a:lnTo>
                  <a:pt x="8420" y="13091"/>
                </a:lnTo>
                <a:lnTo>
                  <a:pt x="8760" y="13067"/>
                </a:lnTo>
                <a:lnTo>
                  <a:pt x="9101" y="13042"/>
                </a:lnTo>
                <a:lnTo>
                  <a:pt x="9442" y="12969"/>
                </a:lnTo>
                <a:lnTo>
                  <a:pt x="9758" y="12896"/>
                </a:lnTo>
                <a:lnTo>
                  <a:pt x="10099" y="12799"/>
                </a:lnTo>
                <a:lnTo>
                  <a:pt x="10415" y="12702"/>
                </a:lnTo>
                <a:lnTo>
                  <a:pt x="10731" y="12556"/>
                </a:lnTo>
                <a:lnTo>
                  <a:pt x="11023" y="12410"/>
                </a:lnTo>
                <a:lnTo>
                  <a:pt x="11315" y="12239"/>
                </a:lnTo>
                <a:lnTo>
                  <a:pt x="11583" y="12045"/>
                </a:lnTo>
                <a:lnTo>
                  <a:pt x="11826" y="11826"/>
                </a:lnTo>
                <a:lnTo>
                  <a:pt x="12045" y="11582"/>
                </a:lnTo>
                <a:lnTo>
                  <a:pt x="12264" y="11339"/>
                </a:lnTo>
                <a:lnTo>
                  <a:pt x="12313" y="11217"/>
                </a:lnTo>
                <a:lnTo>
                  <a:pt x="12289" y="11120"/>
                </a:lnTo>
                <a:lnTo>
                  <a:pt x="12240" y="11047"/>
                </a:lnTo>
                <a:lnTo>
                  <a:pt x="12167" y="10974"/>
                </a:lnTo>
                <a:lnTo>
                  <a:pt x="12070" y="10950"/>
                </a:lnTo>
                <a:lnTo>
                  <a:pt x="11972" y="10925"/>
                </a:lnTo>
                <a:close/>
                <a:moveTo>
                  <a:pt x="8493" y="682"/>
                </a:moveTo>
                <a:lnTo>
                  <a:pt x="8663" y="706"/>
                </a:lnTo>
                <a:lnTo>
                  <a:pt x="9101" y="755"/>
                </a:lnTo>
                <a:lnTo>
                  <a:pt x="9539" y="803"/>
                </a:lnTo>
                <a:lnTo>
                  <a:pt x="10001" y="901"/>
                </a:lnTo>
                <a:lnTo>
                  <a:pt x="10439" y="1022"/>
                </a:lnTo>
                <a:lnTo>
                  <a:pt x="10780" y="1120"/>
                </a:lnTo>
                <a:lnTo>
                  <a:pt x="11121" y="1241"/>
                </a:lnTo>
                <a:lnTo>
                  <a:pt x="11437" y="1411"/>
                </a:lnTo>
                <a:lnTo>
                  <a:pt x="11753" y="1557"/>
                </a:lnTo>
                <a:lnTo>
                  <a:pt x="11753" y="1582"/>
                </a:lnTo>
                <a:lnTo>
                  <a:pt x="11729" y="1655"/>
                </a:lnTo>
                <a:lnTo>
                  <a:pt x="11729" y="1752"/>
                </a:lnTo>
                <a:lnTo>
                  <a:pt x="11753" y="1801"/>
                </a:lnTo>
                <a:lnTo>
                  <a:pt x="11826" y="1825"/>
                </a:lnTo>
                <a:lnTo>
                  <a:pt x="11899" y="1825"/>
                </a:lnTo>
                <a:lnTo>
                  <a:pt x="11948" y="1776"/>
                </a:lnTo>
                <a:lnTo>
                  <a:pt x="11972" y="1752"/>
                </a:lnTo>
                <a:lnTo>
                  <a:pt x="11997" y="1752"/>
                </a:lnTo>
                <a:lnTo>
                  <a:pt x="11997" y="1728"/>
                </a:lnTo>
                <a:lnTo>
                  <a:pt x="12021" y="1728"/>
                </a:lnTo>
                <a:lnTo>
                  <a:pt x="12143" y="1801"/>
                </a:lnTo>
                <a:lnTo>
                  <a:pt x="12094" y="1874"/>
                </a:lnTo>
                <a:lnTo>
                  <a:pt x="12094" y="1947"/>
                </a:lnTo>
                <a:lnTo>
                  <a:pt x="12094" y="1995"/>
                </a:lnTo>
                <a:lnTo>
                  <a:pt x="12143" y="2020"/>
                </a:lnTo>
                <a:lnTo>
                  <a:pt x="12167" y="2044"/>
                </a:lnTo>
                <a:lnTo>
                  <a:pt x="12216" y="2020"/>
                </a:lnTo>
                <a:lnTo>
                  <a:pt x="12240" y="1995"/>
                </a:lnTo>
                <a:lnTo>
                  <a:pt x="12313" y="1922"/>
                </a:lnTo>
                <a:lnTo>
                  <a:pt x="12337" y="1922"/>
                </a:lnTo>
                <a:lnTo>
                  <a:pt x="12532" y="2068"/>
                </a:lnTo>
                <a:lnTo>
                  <a:pt x="12483" y="2190"/>
                </a:lnTo>
                <a:lnTo>
                  <a:pt x="12483" y="2239"/>
                </a:lnTo>
                <a:lnTo>
                  <a:pt x="12508" y="2336"/>
                </a:lnTo>
                <a:lnTo>
                  <a:pt x="12532" y="2385"/>
                </a:lnTo>
                <a:lnTo>
                  <a:pt x="12556" y="2409"/>
                </a:lnTo>
                <a:lnTo>
                  <a:pt x="12581" y="2409"/>
                </a:lnTo>
                <a:lnTo>
                  <a:pt x="12629" y="2385"/>
                </a:lnTo>
                <a:lnTo>
                  <a:pt x="12678" y="2360"/>
                </a:lnTo>
                <a:lnTo>
                  <a:pt x="12751" y="2287"/>
                </a:lnTo>
                <a:lnTo>
                  <a:pt x="12775" y="2239"/>
                </a:lnTo>
                <a:lnTo>
                  <a:pt x="12970" y="2409"/>
                </a:lnTo>
                <a:lnTo>
                  <a:pt x="12873" y="2531"/>
                </a:lnTo>
                <a:lnTo>
                  <a:pt x="12848" y="2604"/>
                </a:lnTo>
                <a:lnTo>
                  <a:pt x="12824" y="2677"/>
                </a:lnTo>
                <a:lnTo>
                  <a:pt x="12824" y="2725"/>
                </a:lnTo>
                <a:lnTo>
                  <a:pt x="12873" y="2750"/>
                </a:lnTo>
                <a:lnTo>
                  <a:pt x="12921" y="2774"/>
                </a:lnTo>
                <a:lnTo>
                  <a:pt x="12946" y="2774"/>
                </a:lnTo>
                <a:lnTo>
                  <a:pt x="13067" y="2701"/>
                </a:lnTo>
                <a:lnTo>
                  <a:pt x="13189" y="2604"/>
                </a:lnTo>
                <a:lnTo>
                  <a:pt x="13311" y="2725"/>
                </a:lnTo>
                <a:lnTo>
                  <a:pt x="13384" y="2823"/>
                </a:lnTo>
                <a:lnTo>
                  <a:pt x="13262" y="3017"/>
                </a:lnTo>
                <a:lnTo>
                  <a:pt x="13213" y="3066"/>
                </a:lnTo>
                <a:lnTo>
                  <a:pt x="13189" y="3163"/>
                </a:lnTo>
                <a:lnTo>
                  <a:pt x="13165" y="3236"/>
                </a:lnTo>
                <a:lnTo>
                  <a:pt x="13189" y="3285"/>
                </a:lnTo>
                <a:lnTo>
                  <a:pt x="13238" y="3309"/>
                </a:lnTo>
                <a:lnTo>
                  <a:pt x="13335" y="3285"/>
                </a:lnTo>
                <a:lnTo>
                  <a:pt x="13408" y="3236"/>
                </a:lnTo>
                <a:lnTo>
                  <a:pt x="13554" y="3115"/>
                </a:lnTo>
                <a:lnTo>
                  <a:pt x="13578" y="3042"/>
                </a:lnTo>
                <a:lnTo>
                  <a:pt x="13773" y="3309"/>
                </a:lnTo>
                <a:lnTo>
                  <a:pt x="13676" y="3407"/>
                </a:lnTo>
                <a:lnTo>
                  <a:pt x="13554" y="3504"/>
                </a:lnTo>
                <a:lnTo>
                  <a:pt x="13505" y="3577"/>
                </a:lnTo>
                <a:lnTo>
                  <a:pt x="13481" y="3650"/>
                </a:lnTo>
                <a:lnTo>
                  <a:pt x="13481" y="3699"/>
                </a:lnTo>
                <a:lnTo>
                  <a:pt x="13505" y="3723"/>
                </a:lnTo>
                <a:lnTo>
                  <a:pt x="13603" y="3747"/>
                </a:lnTo>
                <a:lnTo>
                  <a:pt x="13700" y="3723"/>
                </a:lnTo>
                <a:lnTo>
                  <a:pt x="13773" y="3674"/>
                </a:lnTo>
                <a:lnTo>
                  <a:pt x="13870" y="3626"/>
                </a:lnTo>
                <a:lnTo>
                  <a:pt x="13968" y="3577"/>
                </a:lnTo>
                <a:lnTo>
                  <a:pt x="14162" y="3918"/>
                </a:lnTo>
                <a:lnTo>
                  <a:pt x="14065" y="3991"/>
                </a:lnTo>
                <a:lnTo>
                  <a:pt x="13870" y="4161"/>
                </a:lnTo>
                <a:lnTo>
                  <a:pt x="13773" y="4234"/>
                </a:lnTo>
                <a:lnTo>
                  <a:pt x="13700" y="4331"/>
                </a:lnTo>
                <a:lnTo>
                  <a:pt x="13700" y="4356"/>
                </a:lnTo>
                <a:lnTo>
                  <a:pt x="13724" y="4380"/>
                </a:lnTo>
                <a:lnTo>
                  <a:pt x="13846" y="4380"/>
                </a:lnTo>
                <a:lnTo>
                  <a:pt x="13943" y="4356"/>
                </a:lnTo>
                <a:lnTo>
                  <a:pt x="14065" y="4307"/>
                </a:lnTo>
                <a:lnTo>
                  <a:pt x="14162" y="4234"/>
                </a:lnTo>
                <a:lnTo>
                  <a:pt x="14284" y="4161"/>
                </a:lnTo>
                <a:lnTo>
                  <a:pt x="14503" y="4696"/>
                </a:lnTo>
                <a:lnTo>
                  <a:pt x="14332" y="4769"/>
                </a:lnTo>
                <a:lnTo>
                  <a:pt x="14211" y="4842"/>
                </a:lnTo>
                <a:lnTo>
                  <a:pt x="14065" y="4940"/>
                </a:lnTo>
                <a:lnTo>
                  <a:pt x="13968" y="5061"/>
                </a:lnTo>
                <a:lnTo>
                  <a:pt x="13919" y="5134"/>
                </a:lnTo>
                <a:lnTo>
                  <a:pt x="13895" y="5207"/>
                </a:lnTo>
                <a:lnTo>
                  <a:pt x="13895" y="5256"/>
                </a:lnTo>
                <a:lnTo>
                  <a:pt x="13919" y="5280"/>
                </a:lnTo>
                <a:lnTo>
                  <a:pt x="13968" y="5305"/>
                </a:lnTo>
                <a:lnTo>
                  <a:pt x="14016" y="5305"/>
                </a:lnTo>
                <a:lnTo>
                  <a:pt x="14114" y="5256"/>
                </a:lnTo>
                <a:lnTo>
                  <a:pt x="14235" y="5183"/>
                </a:lnTo>
                <a:lnTo>
                  <a:pt x="14551" y="5037"/>
                </a:lnTo>
                <a:lnTo>
                  <a:pt x="14600" y="5013"/>
                </a:lnTo>
                <a:lnTo>
                  <a:pt x="14770" y="5524"/>
                </a:lnTo>
                <a:lnTo>
                  <a:pt x="14430" y="5670"/>
                </a:lnTo>
                <a:lnTo>
                  <a:pt x="14162" y="5791"/>
                </a:lnTo>
                <a:lnTo>
                  <a:pt x="13919" y="5937"/>
                </a:lnTo>
                <a:lnTo>
                  <a:pt x="13919" y="5986"/>
                </a:lnTo>
                <a:lnTo>
                  <a:pt x="13943" y="6010"/>
                </a:lnTo>
                <a:lnTo>
                  <a:pt x="14089" y="6035"/>
                </a:lnTo>
                <a:lnTo>
                  <a:pt x="14235" y="6059"/>
                </a:lnTo>
                <a:lnTo>
                  <a:pt x="14381" y="6035"/>
                </a:lnTo>
                <a:lnTo>
                  <a:pt x="14527" y="6010"/>
                </a:lnTo>
                <a:lnTo>
                  <a:pt x="14843" y="5889"/>
                </a:lnTo>
                <a:lnTo>
                  <a:pt x="14965" y="6424"/>
                </a:lnTo>
                <a:lnTo>
                  <a:pt x="14795" y="6497"/>
                </a:lnTo>
                <a:lnTo>
                  <a:pt x="14405" y="6619"/>
                </a:lnTo>
                <a:lnTo>
                  <a:pt x="14041" y="6740"/>
                </a:lnTo>
                <a:lnTo>
                  <a:pt x="13992" y="6789"/>
                </a:lnTo>
                <a:lnTo>
                  <a:pt x="13992" y="6813"/>
                </a:lnTo>
                <a:lnTo>
                  <a:pt x="13992" y="6862"/>
                </a:lnTo>
                <a:lnTo>
                  <a:pt x="14041" y="6886"/>
                </a:lnTo>
                <a:lnTo>
                  <a:pt x="14235" y="6886"/>
                </a:lnTo>
                <a:lnTo>
                  <a:pt x="14430" y="6862"/>
                </a:lnTo>
                <a:lnTo>
                  <a:pt x="14795" y="6813"/>
                </a:lnTo>
                <a:lnTo>
                  <a:pt x="15038" y="6740"/>
                </a:lnTo>
                <a:lnTo>
                  <a:pt x="15111" y="7178"/>
                </a:lnTo>
                <a:lnTo>
                  <a:pt x="14843" y="7227"/>
                </a:lnTo>
                <a:lnTo>
                  <a:pt x="14430" y="7349"/>
                </a:lnTo>
                <a:lnTo>
                  <a:pt x="14235" y="7422"/>
                </a:lnTo>
                <a:lnTo>
                  <a:pt x="14065" y="7543"/>
                </a:lnTo>
                <a:lnTo>
                  <a:pt x="14041" y="7592"/>
                </a:lnTo>
                <a:lnTo>
                  <a:pt x="14041" y="7665"/>
                </a:lnTo>
                <a:lnTo>
                  <a:pt x="14089" y="7714"/>
                </a:lnTo>
                <a:lnTo>
                  <a:pt x="14138" y="7738"/>
                </a:lnTo>
                <a:lnTo>
                  <a:pt x="14357" y="7714"/>
                </a:lnTo>
                <a:lnTo>
                  <a:pt x="14551" y="7665"/>
                </a:lnTo>
                <a:lnTo>
                  <a:pt x="14941" y="7568"/>
                </a:lnTo>
                <a:lnTo>
                  <a:pt x="15135" y="7519"/>
                </a:lnTo>
                <a:lnTo>
                  <a:pt x="15184" y="7981"/>
                </a:lnTo>
                <a:lnTo>
                  <a:pt x="14868" y="8030"/>
                </a:lnTo>
                <a:lnTo>
                  <a:pt x="14624" y="8054"/>
                </a:lnTo>
                <a:lnTo>
                  <a:pt x="14381" y="8079"/>
                </a:lnTo>
                <a:lnTo>
                  <a:pt x="14235" y="8103"/>
                </a:lnTo>
                <a:lnTo>
                  <a:pt x="14138" y="8152"/>
                </a:lnTo>
                <a:lnTo>
                  <a:pt x="14016" y="8200"/>
                </a:lnTo>
                <a:lnTo>
                  <a:pt x="13943" y="8298"/>
                </a:lnTo>
                <a:lnTo>
                  <a:pt x="13919" y="8322"/>
                </a:lnTo>
                <a:lnTo>
                  <a:pt x="13919" y="8346"/>
                </a:lnTo>
                <a:lnTo>
                  <a:pt x="13943" y="8395"/>
                </a:lnTo>
                <a:lnTo>
                  <a:pt x="13968" y="8395"/>
                </a:lnTo>
                <a:lnTo>
                  <a:pt x="14089" y="8419"/>
                </a:lnTo>
                <a:lnTo>
                  <a:pt x="14211" y="8444"/>
                </a:lnTo>
                <a:lnTo>
                  <a:pt x="14478" y="8444"/>
                </a:lnTo>
                <a:lnTo>
                  <a:pt x="14989" y="8395"/>
                </a:lnTo>
                <a:lnTo>
                  <a:pt x="15208" y="8395"/>
                </a:lnTo>
                <a:lnTo>
                  <a:pt x="15208" y="8857"/>
                </a:lnTo>
                <a:lnTo>
                  <a:pt x="14722" y="8882"/>
                </a:lnTo>
                <a:lnTo>
                  <a:pt x="14503" y="8882"/>
                </a:lnTo>
                <a:lnTo>
                  <a:pt x="14284" y="8906"/>
                </a:lnTo>
                <a:lnTo>
                  <a:pt x="14065" y="8955"/>
                </a:lnTo>
                <a:lnTo>
                  <a:pt x="13968" y="8979"/>
                </a:lnTo>
                <a:lnTo>
                  <a:pt x="13870" y="9028"/>
                </a:lnTo>
                <a:lnTo>
                  <a:pt x="13870" y="9052"/>
                </a:lnTo>
                <a:lnTo>
                  <a:pt x="13870" y="9076"/>
                </a:lnTo>
                <a:lnTo>
                  <a:pt x="13968" y="9125"/>
                </a:lnTo>
                <a:lnTo>
                  <a:pt x="14065" y="9174"/>
                </a:lnTo>
                <a:lnTo>
                  <a:pt x="14284" y="9222"/>
                </a:lnTo>
                <a:lnTo>
                  <a:pt x="14722" y="9222"/>
                </a:lnTo>
                <a:lnTo>
                  <a:pt x="14941" y="9247"/>
                </a:lnTo>
                <a:lnTo>
                  <a:pt x="15184" y="9247"/>
                </a:lnTo>
                <a:lnTo>
                  <a:pt x="15160" y="9465"/>
                </a:lnTo>
                <a:lnTo>
                  <a:pt x="14965" y="9514"/>
                </a:lnTo>
                <a:lnTo>
                  <a:pt x="14722" y="9563"/>
                </a:lnTo>
                <a:lnTo>
                  <a:pt x="14503" y="9660"/>
                </a:lnTo>
                <a:lnTo>
                  <a:pt x="14260" y="9757"/>
                </a:lnTo>
                <a:lnTo>
                  <a:pt x="14041" y="9879"/>
                </a:lnTo>
                <a:lnTo>
                  <a:pt x="14016" y="9903"/>
                </a:lnTo>
                <a:lnTo>
                  <a:pt x="14016" y="9952"/>
                </a:lnTo>
                <a:lnTo>
                  <a:pt x="14041" y="9976"/>
                </a:lnTo>
                <a:lnTo>
                  <a:pt x="14089" y="9976"/>
                </a:lnTo>
                <a:lnTo>
                  <a:pt x="14308" y="10001"/>
                </a:lnTo>
                <a:lnTo>
                  <a:pt x="14527" y="9976"/>
                </a:lnTo>
                <a:lnTo>
                  <a:pt x="14965" y="9903"/>
                </a:lnTo>
                <a:lnTo>
                  <a:pt x="15087" y="9879"/>
                </a:lnTo>
                <a:lnTo>
                  <a:pt x="14989" y="10390"/>
                </a:lnTo>
                <a:lnTo>
                  <a:pt x="14527" y="10463"/>
                </a:lnTo>
                <a:lnTo>
                  <a:pt x="14357" y="10487"/>
                </a:lnTo>
                <a:lnTo>
                  <a:pt x="14162" y="10512"/>
                </a:lnTo>
                <a:lnTo>
                  <a:pt x="13992" y="10560"/>
                </a:lnTo>
                <a:lnTo>
                  <a:pt x="13919" y="10609"/>
                </a:lnTo>
                <a:lnTo>
                  <a:pt x="13870" y="10682"/>
                </a:lnTo>
                <a:lnTo>
                  <a:pt x="13846" y="10731"/>
                </a:lnTo>
                <a:lnTo>
                  <a:pt x="13846" y="10804"/>
                </a:lnTo>
                <a:lnTo>
                  <a:pt x="13870" y="10852"/>
                </a:lnTo>
                <a:lnTo>
                  <a:pt x="13919" y="10901"/>
                </a:lnTo>
                <a:lnTo>
                  <a:pt x="13992" y="10925"/>
                </a:lnTo>
                <a:lnTo>
                  <a:pt x="14065" y="10950"/>
                </a:lnTo>
                <a:lnTo>
                  <a:pt x="14235" y="10950"/>
                </a:lnTo>
                <a:lnTo>
                  <a:pt x="14600" y="10901"/>
                </a:lnTo>
                <a:lnTo>
                  <a:pt x="14819" y="10877"/>
                </a:lnTo>
                <a:lnTo>
                  <a:pt x="14819" y="10877"/>
                </a:lnTo>
                <a:lnTo>
                  <a:pt x="14624" y="11339"/>
                </a:lnTo>
                <a:lnTo>
                  <a:pt x="14478" y="11339"/>
                </a:lnTo>
                <a:lnTo>
                  <a:pt x="14308" y="11315"/>
                </a:lnTo>
                <a:lnTo>
                  <a:pt x="14114" y="11339"/>
                </a:lnTo>
                <a:lnTo>
                  <a:pt x="13919" y="11363"/>
                </a:lnTo>
                <a:lnTo>
                  <a:pt x="13749" y="11436"/>
                </a:lnTo>
                <a:lnTo>
                  <a:pt x="13724" y="11461"/>
                </a:lnTo>
                <a:lnTo>
                  <a:pt x="13749" y="11485"/>
                </a:lnTo>
                <a:lnTo>
                  <a:pt x="13919" y="11558"/>
                </a:lnTo>
                <a:lnTo>
                  <a:pt x="14089" y="11607"/>
                </a:lnTo>
                <a:lnTo>
                  <a:pt x="14430" y="11655"/>
                </a:lnTo>
                <a:lnTo>
                  <a:pt x="14454" y="11655"/>
                </a:lnTo>
                <a:lnTo>
                  <a:pt x="14211" y="12069"/>
                </a:lnTo>
                <a:lnTo>
                  <a:pt x="13968" y="12069"/>
                </a:lnTo>
                <a:lnTo>
                  <a:pt x="13724" y="12093"/>
                </a:lnTo>
                <a:lnTo>
                  <a:pt x="13603" y="12069"/>
                </a:lnTo>
                <a:lnTo>
                  <a:pt x="13481" y="12045"/>
                </a:lnTo>
                <a:lnTo>
                  <a:pt x="13335" y="12020"/>
                </a:lnTo>
                <a:lnTo>
                  <a:pt x="13213" y="12020"/>
                </a:lnTo>
                <a:lnTo>
                  <a:pt x="13189" y="12045"/>
                </a:lnTo>
                <a:lnTo>
                  <a:pt x="13189" y="12069"/>
                </a:lnTo>
                <a:lnTo>
                  <a:pt x="13189" y="12166"/>
                </a:lnTo>
                <a:lnTo>
                  <a:pt x="13238" y="12239"/>
                </a:lnTo>
                <a:lnTo>
                  <a:pt x="13311" y="12312"/>
                </a:lnTo>
                <a:lnTo>
                  <a:pt x="13408" y="12361"/>
                </a:lnTo>
                <a:lnTo>
                  <a:pt x="13530" y="12385"/>
                </a:lnTo>
                <a:lnTo>
                  <a:pt x="13651" y="12410"/>
                </a:lnTo>
                <a:lnTo>
                  <a:pt x="13943" y="12434"/>
                </a:lnTo>
                <a:lnTo>
                  <a:pt x="13603" y="12823"/>
                </a:lnTo>
                <a:lnTo>
                  <a:pt x="13067" y="12726"/>
                </a:lnTo>
                <a:lnTo>
                  <a:pt x="12848" y="12677"/>
                </a:lnTo>
                <a:lnTo>
                  <a:pt x="12727" y="12677"/>
                </a:lnTo>
                <a:lnTo>
                  <a:pt x="12629" y="12702"/>
                </a:lnTo>
                <a:lnTo>
                  <a:pt x="12605" y="12726"/>
                </a:lnTo>
                <a:lnTo>
                  <a:pt x="12605" y="12775"/>
                </a:lnTo>
                <a:lnTo>
                  <a:pt x="12629" y="12848"/>
                </a:lnTo>
                <a:lnTo>
                  <a:pt x="12678" y="12921"/>
                </a:lnTo>
                <a:lnTo>
                  <a:pt x="12751" y="12969"/>
                </a:lnTo>
                <a:lnTo>
                  <a:pt x="12824" y="13018"/>
                </a:lnTo>
                <a:lnTo>
                  <a:pt x="13043" y="13115"/>
                </a:lnTo>
                <a:lnTo>
                  <a:pt x="13262" y="13164"/>
                </a:lnTo>
                <a:lnTo>
                  <a:pt x="13116" y="13286"/>
                </a:lnTo>
                <a:lnTo>
                  <a:pt x="13067" y="13286"/>
                </a:lnTo>
                <a:lnTo>
                  <a:pt x="12605" y="13261"/>
                </a:lnTo>
                <a:lnTo>
                  <a:pt x="12362" y="13213"/>
                </a:lnTo>
                <a:lnTo>
                  <a:pt x="12240" y="13188"/>
                </a:lnTo>
                <a:lnTo>
                  <a:pt x="12094" y="13188"/>
                </a:lnTo>
                <a:lnTo>
                  <a:pt x="12021" y="13213"/>
                </a:lnTo>
                <a:lnTo>
                  <a:pt x="11997" y="13261"/>
                </a:lnTo>
                <a:lnTo>
                  <a:pt x="11972" y="13334"/>
                </a:lnTo>
                <a:lnTo>
                  <a:pt x="12021" y="13383"/>
                </a:lnTo>
                <a:lnTo>
                  <a:pt x="12143" y="13505"/>
                </a:lnTo>
                <a:lnTo>
                  <a:pt x="12289" y="13578"/>
                </a:lnTo>
                <a:lnTo>
                  <a:pt x="12483" y="13626"/>
                </a:lnTo>
                <a:lnTo>
                  <a:pt x="12654" y="13651"/>
                </a:lnTo>
                <a:lnTo>
                  <a:pt x="12240" y="13943"/>
                </a:lnTo>
                <a:lnTo>
                  <a:pt x="12143" y="13918"/>
                </a:lnTo>
                <a:lnTo>
                  <a:pt x="11680" y="13821"/>
                </a:lnTo>
                <a:lnTo>
                  <a:pt x="11461" y="13772"/>
                </a:lnTo>
                <a:lnTo>
                  <a:pt x="11267" y="13724"/>
                </a:lnTo>
                <a:lnTo>
                  <a:pt x="11218" y="13748"/>
                </a:lnTo>
                <a:lnTo>
                  <a:pt x="11218" y="13821"/>
                </a:lnTo>
                <a:lnTo>
                  <a:pt x="11242" y="13894"/>
                </a:lnTo>
                <a:lnTo>
                  <a:pt x="11315" y="13967"/>
                </a:lnTo>
                <a:lnTo>
                  <a:pt x="11437" y="14064"/>
                </a:lnTo>
                <a:lnTo>
                  <a:pt x="11607" y="14137"/>
                </a:lnTo>
                <a:lnTo>
                  <a:pt x="11802" y="14210"/>
                </a:lnTo>
                <a:lnTo>
                  <a:pt x="11437" y="14381"/>
                </a:lnTo>
                <a:lnTo>
                  <a:pt x="11388" y="14332"/>
                </a:lnTo>
                <a:lnTo>
                  <a:pt x="11315" y="14308"/>
                </a:lnTo>
                <a:lnTo>
                  <a:pt x="11194" y="14259"/>
                </a:lnTo>
                <a:lnTo>
                  <a:pt x="10902" y="14235"/>
                </a:lnTo>
                <a:lnTo>
                  <a:pt x="10634" y="14210"/>
                </a:lnTo>
                <a:lnTo>
                  <a:pt x="10512" y="14210"/>
                </a:lnTo>
                <a:lnTo>
                  <a:pt x="10391" y="14235"/>
                </a:lnTo>
                <a:lnTo>
                  <a:pt x="10366" y="14235"/>
                </a:lnTo>
                <a:lnTo>
                  <a:pt x="10366" y="14283"/>
                </a:lnTo>
                <a:lnTo>
                  <a:pt x="10366" y="14332"/>
                </a:lnTo>
                <a:lnTo>
                  <a:pt x="10391" y="14381"/>
                </a:lnTo>
                <a:lnTo>
                  <a:pt x="10488" y="14478"/>
                </a:lnTo>
                <a:lnTo>
                  <a:pt x="10610" y="14551"/>
                </a:lnTo>
                <a:lnTo>
                  <a:pt x="10731" y="14575"/>
                </a:lnTo>
                <a:lnTo>
                  <a:pt x="10877" y="14624"/>
                </a:lnTo>
                <a:lnTo>
                  <a:pt x="10512" y="14746"/>
                </a:lnTo>
                <a:lnTo>
                  <a:pt x="10318" y="14673"/>
                </a:lnTo>
                <a:lnTo>
                  <a:pt x="10123" y="14624"/>
                </a:lnTo>
                <a:lnTo>
                  <a:pt x="9904" y="14600"/>
                </a:lnTo>
                <a:lnTo>
                  <a:pt x="9807" y="14600"/>
                </a:lnTo>
                <a:lnTo>
                  <a:pt x="9709" y="14648"/>
                </a:lnTo>
                <a:lnTo>
                  <a:pt x="9661" y="14673"/>
                </a:lnTo>
                <a:lnTo>
                  <a:pt x="9685" y="14721"/>
                </a:lnTo>
                <a:lnTo>
                  <a:pt x="9734" y="14794"/>
                </a:lnTo>
                <a:lnTo>
                  <a:pt x="9807" y="14843"/>
                </a:lnTo>
                <a:lnTo>
                  <a:pt x="9928" y="14916"/>
                </a:lnTo>
                <a:lnTo>
                  <a:pt x="9612" y="14989"/>
                </a:lnTo>
                <a:lnTo>
                  <a:pt x="9588" y="14940"/>
                </a:lnTo>
                <a:lnTo>
                  <a:pt x="9539" y="14916"/>
                </a:lnTo>
                <a:lnTo>
                  <a:pt x="9417" y="14867"/>
                </a:lnTo>
                <a:lnTo>
                  <a:pt x="9223" y="14843"/>
                </a:lnTo>
                <a:lnTo>
                  <a:pt x="9150" y="14843"/>
                </a:lnTo>
                <a:lnTo>
                  <a:pt x="9052" y="14867"/>
                </a:lnTo>
                <a:lnTo>
                  <a:pt x="9004" y="14916"/>
                </a:lnTo>
                <a:lnTo>
                  <a:pt x="8979" y="14965"/>
                </a:lnTo>
                <a:lnTo>
                  <a:pt x="8979" y="15013"/>
                </a:lnTo>
                <a:lnTo>
                  <a:pt x="9004" y="15062"/>
                </a:lnTo>
                <a:lnTo>
                  <a:pt x="9004" y="15086"/>
                </a:lnTo>
                <a:lnTo>
                  <a:pt x="8663" y="15135"/>
                </a:lnTo>
                <a:lnTo>
                  <a:pt x="8298" y="15159"/>
                </a:lnTo>
                <a:lnTo>
                  <a:pt x="7227" y="15159"/>
                </a:lnTo>
                <a:lnTo>
                  <a:pt x="6862" y="15111"/>
                </a:lnTo>
                <a:lnTo>
                  <a:pt x="6497" y="15062"/>
                </a:lnTo>
                <a:lnTo>
                  <a:pt x="6157" y="14989"/>
                </a:lnTo>
                <a:lnTo>
                  <a:pt x="5816" y="14916"/>
                </a:lnTo>
                <a:lnTo>
                  <a:pt x="5451" y="14819"/>
                </a:lnTo>
                <a:lnTo>
                  <a:pt x="5135" y="14697"/>
                </a:lnTo>
                <a:lnTo>
                  <a:pt x="4794" y="14575"/>
                </a:lnTo>
                <a:lnTo>
                  <a:pt x="4478" y="14405"/>
                </a:lnTo>
                <a:lnTo>
                  <a:pt x="4162" y="14259"/>
                </a:lnTo>
                <a:lnTo>
                  <a:pt x="3845" y="14064"/>
                </a:lnTo>
                <a:lnTo>
                  <a:pt x="3553" y="13870"/>
                </a:lnTo>
                <a:lnTo>
                  <a:pt x="3286" y="13675"/>
                </a:lnTo>
                <a:lnTo>
                  <a:pt x="3018" y="13456"/>
                </a:lnTo>
                <a:lnTo>
                  <a:pt x="2775" y="13237"/>
                </a:lnTo>
                <a:lnTo>
                  <a:pt x="2531" y="12994"/>
                </a:lnTo>
                <a:lnTo>
                  <a:pt x="2312" y="12775"/>
                </a:lnTo>
                <a:lnTo>
                  <a:pt x="2118" y="12507"/>
                </a:lnTo>
                <a:lnTo>
                  <a:pt x="1899" y="12239"/>
                </a:lnTo>
                <a:lnTo>
                  <a:pt x="1728" y="11972"/>
                </a:lnTo>
                <a:lnTo>
                  <a:pt x="1558" y="11704"/>
                </a:lnTo>
                <a:lnTo>
                  <a:pt x="1412" y="11412"/>
                </a:lnTo>
                <a:lnTo>
                  <a:pt x="1266" y="11120"/>
                </a:lnTo>
                <a:lnTo>
                  <a:pt x="1144" y="10828"/>
                </a:lnTo>
                <a:lnTo>
                  <a:pt x="1047" y="10512"/>
                </a:lnTo>
                <a:lnTo>
                  <a:pt x="950" y="10195"/>
                </a:lnTo>
                <a:lnTo>
                  <a:pt x="877" y="9879"/>
                </a:lnTo>
                <a:lnTo>
                  <a:pt x="828" y="9538"/>
                </a:lnTo>
                <a:lnTo>
                  <a:pt x="779" y="9003"/>
                </a:lnTo>
                <a:lnTo>
                  <a:pt x="755" y="8468"/>
                </a:lnTo>
                <a:lnTo>
                  <a:pt x="755" y="7933"/>
                </a:lnTo>
                <a:lnTo>
                  <a:pt x="779" y="7397"/>
                </a:lnTo>
                <a:lnTo>
                  <a:pt x="852" y="6862"/>
                </a:lnTo>
                <a:lnTo>
                  <a:pt x="950" y="6351"/>
                </a:lnTo>
                <a:lnTo>
                  <a:pt x="1096" y="5840"/>
                </a:lnTo>
                <a:lnTo>
                  <a:pt x="1266" y="5353"/>
                </a:lnTo>
                <a:lnTo>
                  <a:pt x="1388" y="5061"/>
                </a:lnTo>
                <a:lnTo>
                  <a:pt x="1558" y="4745"/>
                </a:lnTo>
                <a:lnTo>
                  <a:pt x="1753" y="4404"/>
                </a:lnTo>
                <a:lnTo>
                  <a:pt x="1996" y="4064"/>
                </a:lnTo>
                <a:lnTo>
                  <a:pt x="2264" y="3699"/>
                </a:lnTo>
                <a:lnTo>
                  <a:pt x="2556" y="3334"/>
                </a:lnTo>
                <a:lnTo>
                  <a:pt x="2896" y="2944"/>
                </a:lnTo>
                <a:lnTo>
                  <a:pt x="3261" y="2604"/>
                </a:lnTo>
                <a:lnTo>
                  <a:pt x="3651" y="2263"/>
                </a:lnTo>
                <a:lnTo>
                  <a:pt x="4089" y="1922"/>
                </a:lnTo>
                <a:lnTo>
                  <a:pt x="4527" y="1630"/>
                </a:lnTo>
                <a:lnTo>
                  <a:pt x="5013" y="1363"/>
                </a:lnTo>
                <a:lnTo>
                  <a:pt x="5524" y="1144"/>
                </a:lnTo>
                <a:lnTo>
                  <a:pt x="6035" y="974"/>
                </a:lnTo>
                <a:lnTo>
                  <a:pt x="6327" y="925"/>
                </a:lnTo>
                <a:lnTo>
                  <a:pt x="6595" y="876"/>
                </a:lnTo>
                <a:lnTo>
                  <a:pt x="6887" y="828"/>
                </a:lnTo>
                <a:lnTo>
                  <a:pt x="7179" y="803"/>
                </a:lnTo>
                <a:lnTo>
                  <a:pt x="7544" y="779"/>
                </a:lnTo>
                <a:lnTo>
                  <a:pt x="7933" y="730"/>
                </a:lnTo>
                <a:lnTo>
                  <a:pt x="8322" y="682"/>
                </a:lnTo>
                <a:close/>
                <a:moveTo>
                  <a:pt x="8152" y="0"/>
                </a:moveTo>
                <a:lnTo>
                  <a:pt x="7763" y="25"/>
                </a:lnTo>
                <a:lnTo>
                  <a:pt x="7373" y="73"/>
                </a:lnTo>
                <a:lnTo>
                  <a:pt x="7081" y="49"/>
                </a:lnTo>
                <a:lnTo>
                  <a:pt x="6789" y="49"/>
                </a:lnTo>
                <a:lnTo>
                  <a:pt x="6473" y="73"/>
                </a:lnTo>
                <a:lnTo>
                  <a:pt x="6157" y="146"/>
                </a:lnTo>
                <a:lnTo>
                  <a:pt x="5841" y="219"/>
                </a:lnTo>
                <a:lnTo>
                  <a:pt x="5549" y="317"/>
                </a:lnTo>
                <a:lnTo>
                  <a:pt x="5232" y="438"/>
                </a:lnTo>
                <a:lnTo>
                  <a:pt x="4916" y="560"/>
                </a:lnTo>
                <a:lnTo>
                  <a:pt x="4332" y="876"/>
                </a:lnTo>
                <a:lnTo>
                  <a:pt x="3748" y="1217"/>
                </a:lnTo>
                <a:lnTo>
                  <a:pt x="3237" y="1606"/>
                </a:lnTo>
                <a:lnTo>
                  <a:pt x="2775" y="1995"/>
                </a:lnTo>
                <a:lnTo>
                  <a:pt x="2507" y="2239"/>
                </a:lnTo>
                <a:lnTo>
                  <a:pt x="2264" y="2482"/>
                </a:lnTo>
                <a:lnTo>
                  <a:pt x="2045" y="2725"/>
                </a:lnTo>
                <a:lnTo>
                  <a:pt x="1826" y="2993"/>
                </a:lnTo>
                <a:lnTo>
                  <a:pt x="1631" y="3261"/>
                </a:lnTo>
                <a:lnTo>
                  <a:pt x="1461" y="3528"/>
                </a:lnTo>
                <a:lnTo>
                  <a:pt x="1120" y="4088"/>
                </a:lnTo>
                <a:lnTo>
                  <a:pt x="852" y="4696"/>
                </a:lnTo>
                <a:lnTo>
                  <a:pt x="609" y="5305"/>
                </a:lnTo>
                <a:lnTo>
                  <a:pt x="414" y="5962"/>
                </a:lnTo>
                <a:lnTo>
                  <a:pt x="220" y="6643"/>
                </a:lnTo>
                <a:lnTo>
                  <a:pt x="122" y="7008"/>
                </a:lnTo>
                <a:lnTo>
                  <a:pt x="74" y="7373"/>
                </a:lnTo>
                <a:lnTo>
                  <a:pt x="25" y="7738"/>
                </a:lnTo>
                <a:lnTo>
                  <a:pt x="1" y="8103"/>
                </a:lnTo>
                <a:lnTo>
                  <a:pt x="1" y="8468"/>
                </a:lnTo>
                <a:lnTo>
                  <a:pt x="25" y="8809"/>
                </a:lnTo>
                <a:lnTo>
                  <a:pt x="49" y="9174"/>
                </a:lnTo>
                <a:lnTo>
                  <a:pt x="98" y="9514"/>
                </a:lnTo>
                <a:lnTo>
                  <a:pt x="195" y="9879"/>
                </a:lnTo>
                <a:lnTo>
                  <a:pt x="268" y="10220"/>
                </a:lnTo>
                <a:lnTo>
                  <a:pt x="390" y="10560"/>
                </a:lnTo>
                <a:lnTo>
                  <a:pt x="512" y="10901"/>
                </a:lnTo>
                <a:lnTo>
                  <a:pt x="658" y="11242"/>
                </a:lnTo>
                <a:lnTo>
                  <a:pt x="804" y="11582"/>
                </a:lnTo>
                <a:lnTo>
                  <a:pt x="1169" y="12264"/>
                </a:lnTo>
                <a:lnTo>
                  <a:pt x="1388" y="12629"/>
                </a:lnTo>
                <a:lnTo>
                  <a:pt x="1631" y="12994"/>
                </a:lnTo>
                <a:lnTo>
                  <a:pt x="1899" y="13334"/>
                </a:lnTo>
                <a:lnTo>
                  <a:pt x="2166" y="13651"/>
                </a:lnTo>
                <a:lnTo>
                  <a:pt x="2434" y="13943"/>
                </a:lnTo>
                <a:lnTo>
                  <a:pt x="2750" y="14235"/>
                </a:lnTo>
                <a:lnTo>
                  <a:pt x="3042" y="14502"/>
                </a:lnTo>
                <a:lnTo>
                  <a:pt x="3383" y="14746"/>
                </a:lnTo>
                <a:lnTo>
                  <a:pt x="3699" y="14965"/>
                </a:lnTo>
                <a:lnTo>
                  <a:pt x="4064" y="15159"/>
                </a:lnTo>
                <a:lnTo>
                  <a:pt x="4429" y="15354"/>
                </a:lnTo>
                <a:lnTo>
                  <a:pt x="4794" y="15500"/>
                </a:lnTo>
                <a:lnTo>
                  <a:pt x="5184" y="15622"/>
                </a:lnTo>
                <a:lnTo>
                  <a:pt x="5597" y="15743"/>
                </a:lnTo>
                <a:lnTo>
                  <a:pt x="6011" y="15816"/>
                </a:lnTo>
                <a:lnTo>
                  <a:pt x="6424" y="15889"/>
                </a:lnTo>
                <a:lnTo>
                  <a:pt x="6862" y="15914"/>
                </a:lnTo>
                <a:lnTo>
                  <a:pt x="7300" y="15938"/>
                </a:lnTo>
                <a:lnTo>
                  <a:pt x="7738" y="15938"/>
                </a:lnTo>
                <a:lnTo>
                  <a:pt x="8152" y="15914"/>
                </a:lnTo>
                <a:lnTo>
                  <a:pt x="8590" y="15889"/>
                </a:lnTo>
                <a:lnTo>
                  <a:pt x="9004" y="15841"/>
                </a:lnTo>
                <a:lnTo>
                  <a:pt x="9442" y="15768"/>
                </a:lnTo>
                <a:lnTo>
                  <a:pt x="9855" y="15670"/>
                </a:lnTo>
                <a:lnTo>
                  <a:pt x="10245" y="15573"/>
                </a:lnTo>
                <a:lnTo>
                  <a:pt x="10658" y="15451"/>
                </a:lnTo>
                <a:lnTo>
                  <a:pt x="11048" y="15305"/>
                </a:lnTo>
                <a:lnTo>
                  <a:pt x="11461" y="15135"/>
                </a:lnTo>
                <a:lnTo>
                  <a:pt x="11826" y="14940"/>
                </a:lnTo>
                <a:lnTo>
                  <a:pt x="12216" y="14721"/>
                </a:lnTo>
                <a:lnTo>
                  <a:pt x="12581" y="14478"/>
                </a:lnTo>
                <a:lnTo>
                  <a:pt x="12921" y="14235"/>
                </a:lnTo>
                <a:lnTo>
                  <a:pt x="13286" y="13943"/>
                </a:lnTo>
                <a:lnTo>
                  <a:pt x="13603" y="13651"/>
                </a:lnTo>
                <a:lnTo>
                  <a:pt x="13895" y="13334"/>
                </a:lnTo>
                <a:lnTo>
                  <a:pt x="14187" y="13018"/>
                </a:lnTo>
                <a:lnTo>
                  <a:pt x="14454" y="12702"/>
                </a:lnTo>
                <a:lnTo>
                  <a:pt x="14697" y="12361"/>
                </a:lnTo>
                <a:lnTo>
                  <a:pt x="14916" y="11996"/>
                </a:lnTo>
                <a:lnTo>
                  <a:pt x="15111" y="11631"/>
                </a:lnTo>
                <a:lnTo>
                  <a:pt x="15135" y="11631"/>
                </a:lnTo>
                <a:lnTo>
                  <a:pt x="15160" y="11582"/>
                </a:lnTo>
                <a:lnTo>
                  <a:pt x="15160" y="11534"/>
                </a:lnTo>
                <a:lnTo>
                  <a:pt x="15330" y="11096"/>
                </a:lnTo>
                <a:lnTo>
                  <a:pt x="15500" y="10658"/>
                </a:lnTo>
                <a:lnTo>
                  <a:pt x="15622" y="10195"/>
                </a:lnTo>
                <a:lnTo>
                  <a:pt x="15719" y="9733"/>
                </a:lnTo>
                <a:lnTo>
                  <a:pt x="15744" y="9709"/>
                </a:lnTo>
                <a:lnTo>
                  <a:pt x="15768" y="9684"/>
                </a:lnTo>
                <a:lnTo>
                  <a:pt x="15792" y="9636"/>
                </a:lnTo>
                <a:lnTo>
                  <a:pt x="15768" y="9611"/>
                </a:lnTo>
                <a:lnTo>
                  <a:pt x="15744" y="9563"/>
                </a:lnTo>
                <a:lnTo>
                  <a:pt x="15792" y="9174"/>
                </a:lnTo>
                <a:lnTo>
                  <a:pt x="15841" y="8760"/>
                </a:lnTo>
                <a:lnTo>
                  <a:pt x="15841" y="8371"/>
                </a:lnTo>
                <a:lnTo>
                  <a:pt x="15817" y="7957"/>
                </a:lnTo>
                <a:lnTo>
                  <a:pt x="15744" y="7105"/>
                </a:lnTo>
                <a:lnTo>
                  <a:pt x="15671" y="6667"/>
                </a:lnTo>
                <a:lnTo>
                  <a:pt x="15598" y="6254"/>
                </a:lnTo>
                <a:lnTo>
                  <a:pt x="15525" y="5840"/>
                </a:lnTo>
                <a:lnTo>
                  <a:pt x="15403" y="5426"/>
                </a:lnTo>
                <a:lnTo>
                  <a:pt x="15281" y="5013"/>
                </a:lnTo>
                <a:lnTo>
                  <a:pt x="15160" y="4623"/>
                </a:lnTo>
                <a:lnTo>
                  <a:pt x="14989" y="4234"/>
                </a:lnTo>
                <a:lnTo>
                  <a:pt x="14819" y="3845"/>
                </a:lnTo>
                <a:lnTo>
                  <a:pt x="14624" y="3480"/>
                </a:lnTo>
                <a:lnTo>
                  <a:pt x="14405" y="3115"/>
                </a:lnTo>
                <a:lnTo>
                  <a:pt x="14162" y="2774"/>
                </a:lnTo>
                <a:lnTo>
                  <a:pt x="13895" y="2458"/>
                </a:lnTo>
                <a:lnTo>
                  <a:pt x="13603" y="2141"/>
                </a:lnTo>
                <a:lnTo>
                  <a:pt x="13286" y="1849"/>
                </a:lnTo>
                <a:lnTo>
                  <a:pt x="12970" y="1582"/>
                </a:lnTo>
                <a:lnTo>
                  <a:pt x="12654" y="1363"/>
                </a:lnTo>
                <a:lnTo>
                  <a:pt x="12313" y="1144"/>
                </a:lnTo>
                <a:lnTo>
                  <a:pt x="11948" y="949"/>
                </a:lnTo>
                <a:lnTo>
                  <a:pt x="11607" y="779"/>
                </a:lnTo>
                <a:lnTo>
                  <a:pt x="11218" y="609"/>
                </a:lnTo>
                <a:lnTo>
                  <a:pt x="10853" y="487"/>
                </a:lnTo>
                <a:lnTo>
                  <a:pt x="10464" y="365"/>
                </a:lnTo>
                <a:lnTo>
                  <a:pt x="10099" y="268"/>
                </a:lnTo>
                <a:lnTo>
                  <a:pt x="9709" y="171"/>
                </a:lnTo>
                <a:lnTo>
                  <a:pt x="9320" y="98"/>
                </a:lnTo>
                <a:lnTo>
                  <a:pt x="8931" y="49"/>
                </a:lnTo>
                <a:lnTo>
                  <a:pt x="8541" y="25"/>
                </a:lnTo>
                <a:lnTo>
                  <a:pt x="81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4"/>
          <p:cNvSpPr/>
          <p:nvPr/>
        </p:nvSpPr>
        <p:spPr>
          <a:xfrm>
            <a:off x="3799402" y="2051575"/>
            <a:ext cx="1442481"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4"/>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18</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2"/>
          <p:cNvSpPr txBox="1">
            <a:spLocks noGrp="1"/>
          </p:cNvSpPr>
          <p:nvPr>
            <p:ph type="title"/>
          </p:nvPr>
        </p:nvSpPr>
        <p:spPr>
          <a:xfrm>
            <a:off x="-6025" y="1357160"/>
            <a:ext cx="91560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smtClean="0"/>
              <a:t>Penjelasan</a:t>
            </a:r>
            <a:endParaRPr/>
          </a:p>
        </p:txBody>
      </p:sp>
      <p:sp>
        <p:nvSpPr>
          <p:cNvPr id="62" name="Google Shape;62;p12"/>
          <p:cNvSpPr/>
          <p:nvPr/>
        </p:nvSpPr>
        <p:spPr>
          <a:xfrm>
            <a:off x="4141750" y="623549"/>
            <a:ext cx="788694" cy="80519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2"/>
          <p:cNvSpPr/>
          <p:nvPr/>
        </p:nvSpPr>
        <p:spPr>
          <a:xfrm>
            <a:off x="4345990" y="887368"/>
            <a:ext cx="380233" cy="327060"/>
          </a:xfrm>
          <a:custGeom>
            <a:avLst/>
            <a:gdLst/>
            <a:ahLst/>
            <a:cxnLst/>
            <a:rect l="l" t="t" r="r" b="b"/>
            <a:pathLst>
              <a:path w="17398" h="14965" extrusionOk="0">
                <a:moveTo>
                  <a:pt x="4258" y="12069"/>
                </a:moveTo>
                <a:lnTo>
                  <a:pt x="4599" y="12093"/>
                </a:lnTo>
                <a:lnTo>
                  <a:pt x="4769" y="12093"/>
                </a:lnTo>
                <a:lnTo>
                  <a:pt x="4721" y="12264"/>
                </a:lnTo>
                <a:lnTo>
                  <a:pt x="4672" y="12458"/>
                </a:lnTo>
                <a:lnTo>
                  <a:pt x="4672" y="12580"/>
                </a:lnTo>
                <a:lnTo>
                  <a:pt x="4477" y="12580"/>
                </a:lnTo>
                <a:lnTo>
                  <a:pt x="4307" y="12215"/>
                </a:lnTo>
                <a:lnTo>
                  <a:pt x="4258" y="12069"/>
                </a:lnTo>
                <a:close/>
                <a:moveTo>
                  <a:pt x="3991" y="12069"/>
                </a:moveTo>
                <a:lnTo>
                  <a:pt x="3991" y="12166"/>
                </a:lnTo>
                <a:lnTo>
                  <a:pt x="3991" y="12239"/>
                </a:lnTo>
                <a:lnTo>
                  <a:pt x="4015" y="12434"/>
                </a:lnTo>
                <a:lnTo>
                  <a:pt x="4064" y="12580"/>
                </a:lnTo>
                <a:lnTo>
                  <a:pt x="3553" y="12629"/>
                </a:lnTo>
                <a:lnTo>
                  <a:pt x="3529" y="12531"/>
                </a:lnTo>
                <a:lnTo>
                  <a:pt x="3504" y="12434"/>
                </a:lnTo>
                <a:lnTo>
                  <a:pt x="3480" y="12361"/>
                </a:lnTo>
                <a:lnTo>
                  <a:pt x="3456" y="12118"/>
                </a:lnTo>
                <a:lnTo>
                  <a:pt x="3456" y="12093"/>
                </a:lnTo>
                <a:lnTo>
                  <a:pt x="3991" y="12069"/>
                </a:lnTo>
                <a:close/>
                <a:moveTo>
                  <a:pt x="4940" y="12093"/>
                </a:moveTo>
                <a:lnTo>
                  <a:pt x="5499" y="12166"/>
                </a:lnTo>
                <a:lnTo>
                  <a:pt x="5475" y="12264"/>
                </a:lnTo>
                <a:lnTo>
                  <a:pt x="5451" y="12361"/>
                </a:lnTo>
                <a:lnTo>
                  <a:pt x="5451" y="12483"/>
                </a:lnTo>
                <a:lnTo>
                  <a:pt x="5475" y="12629"/>
                </a:lnTo>
                <a:lnTo>
                  <a:pt x="5378" y="12604"/>
                </a:lnTo>
                <a:lnTo>
                  <a:pt x="5061" y="12604"/>
                </a:lnTo>
                <a:lnTo>
                  <a:pt x="5061" y="12531"/>
                </a:lnTo>
                <a:lnTo>
                  <a:pt x="4988" y="12312"/>
                </a:lnTo>
                <a:lnTo>
                  <a:pt x="4940" y="12093"/>
                </a:lnTo>
                <a:close/>
                <a:moveTo>
                  <a:pt x="13699" y="12069"/>
                </a:moveTo>
                <a:lnTo>
                  <a:pt x="13651" y="12215"/>
                </a:lnTo>
                <a:lnTo>
                  <a:pt x="13602" y="12361"/>
                </a:lnTo>
                <a:lnTo>
                  <a:pt x="13602" y="12653"/>
                </a:lnTo>
                <a:lnTo>
                  <a:pt x="13188" y="12653"/>
                </a:lnTo>
                <a:lnTo>
                  <a:pt x="13115" y="12385"/>
                </a:lnTo>
                <a:lnTo>
                  <a:pt x="13091" y="12093"/>
                </a:lnTo>
                <a:lnTo>
                  <a:pt x="13699" y="12069"/>
                </a:lnTo>
                <a:close/>
                <a:moveTo>
                  <a:pt x="13845" y="12069"/>
                </a:moveTo>
                <a:lnTo>
                  <a:pt x="14381" y="12093"/>
                </a:lnTo>
                <a:lnTo>
                  <a:pt x="14332" y="12215"/>
                </a:lnTo>
                <a:lnTo>
                  <a:pt x="14283" y="12361"/>
                </a:lnTo>
                <a:lnTo>
                  <a:pt x="14283" y="12507"/>
                </a:lnTo>
                <a:lnTo>
                  <a:pt x="14283" y="12677"/>
                </a:lnTo>
                <a:lnTo>
                  <a:pt x="13943" y="12653"/>
                </a:lnTo>
                <a:lnTo>
                  <a:pt x="13943" y="12361"/>
                </a:lnTo>
                <a:lnTo>
                  <a:pt x="13894" y="12215"/>
                </a:lnTo>
                <a:lnTo>
                  <a:pt x="13845" y="12069"/>
                </a:lnTo>
                <a:close/>
                <a:moveTo>
                  <a:pt x="3188" y="12093"/>
                </a:moveTo>
                <a:lnTo>
                  <a:pt x="3139" y="12215"/>
                </a:lnTo>
                <a:lnTo>
                  <a:pt x="3139" y="12434"/>
                </a:lnTo>
                <a:lnTo>
                  <a:pt x="3139" y="12556"/>
                </a:lnTo>
                <a:lnTo>
                  <a:pt x="3164" y="12653"/>
                </a:lnTo>
                <a:lnTo>
                  <a:pt x="2750" y="12726"/>
                </a:lnTo>
                <a:lnTo>
                  <a:pt x="2677" y="12726"/>
                </a:lnTo>
                <a:lnTo>
                  <a:pt x="2701" y="12677"/>
                </a:lnTo>
                <a:lnTo>
                  <a:pt x="2701" y="12629"/>
                </a:lnTo>
                <a:lnTo>
                  <a:pt x="2701" y="12580"/>
                </a:lnTo>
                <a:lnTo>
                  <a:pt x="2653" y="12531"/>
                </a:lnTo>
                <a:lnTo>
                  <a:pt x="2628" y="12458"/>
                </a:lnTo>
                <a:lnTo>
                  <a:pt x="2604" y="12361"/>
                </a:lnTo>
                <a:lnTo>
                  <a:pt x="2580" y="12166"/>
                </a:lnTo>
                <a:lnTo>
                  <a:pt x="3188" y="12093"/>
                </a:lnTo>
                <a:close/>
                <a:moveTo>
                  <a:pt x="5694" y="12215"/>
                </a:moveTo>
                <a:lnTo>
                  <a:pt x="5986" y="12288"/>
                </a:lnTo>
                <a:lnTo>
                  <a:pt x="6278" y="12361"/>
                </a:lnTo>
                <a:lnTo>
                  <a:pt x="6229" y="12507"/>
                </a:lnTo>
                <a:lnTo>
                  <a:pt x="6229" y="12677"/>
                </a:lnTo>
                <a:lnTo>
                  <a:pt x="6229" y="12726"/>
                </a:lnTo>
                <a:lnTo>
                  <a:pt x="5791" y="12653"/>
                </a:lnTo>
                <a:lnTo>
                  <a:pt x="5767" y="12531"/>
                </a:lnTo>
                <a:lnTo>
                  <a:pt x="5743" y="12410"/>
                </a:lnTo>
                <a:lnTo>
                  <a:pt x="5694" y="12215"/>
                </a:lnTo>
                <a:close/>
                <a:moveTo>
                  <a:pt x="13383" y="487"/>
                </a:moveTo>
                <a:lnTo>
                  <a:pt x="13699" y="511"/>
                </a:lnTo>
                <a:lnTo>
                  <a:pt x="14308" y="584"/>
                </a:lnTo>
                <a:lnTo>
                  <a:pt x="14648" y="657"/>
                </a:lnTo>
                <a:lnTo>
                  <a:pt x="14989" y="730"/>
                </a:lnTo>
                <a:lnTo>
                  <a:pt x="15305" y="827"/>
                </a:lnTo>
                <a:lnTo>
                  <a:pt x="15646" y="949"/>
                </a:lnTo>
                <a:lnTo>
                  <a:pt x="15938" y="1095"/>
                </a:lnTo>
                <a:lnTo>
                  <a:pt x="16230" y="1265"/>
                </a:lnTo>
                <a:lnTo>
                  <a:pt x="16498" y="1484"/>
                </a:lnTo>
                <a:lnTo>
                  <a:pt x="16741" y="1728"/>
                </a:lnTo>
                <a:lnTo>
                  <a:pt x="16741" y="1801"/>
                </a:lnTo>
                <a:lnTo>
                  <a:pt x="16790" y="2020"/>
                </a:lnTo>
                <a:lnTo>
                  <a:pt x="16838" y="2214"/>
                </a:lnTo>
                <a:lnTo>
                  <a:pt x="16887" y="2652"/>
                </a:lnTo>
                <a:lnTo>
                  <a:pt x="16887" y="3066"/>
                </a:lnTo>
                <a:lnTo>
                  <a:pt x="16911" y="3504"/>
                </a:lnTo>
                <a:lnTo>
                  <a:pt x="16887" y="4477"/>
                </a:lnTo>
                <a:lnTo>
                  <a:pt x="16863" y="5475"/>
                </a:lnTo>
                <a:lnTo>
                  <a:pt x="16814" y="6983"/>
                </a:lnTo>
                <a:lnTo>
                  <a:pt x="16790" y="8492"/>
                </a:lnTo>
                <a:lnTo>
                  <a:pt x="16838" y="10244"/>
                </a:lnTo>
                <a:lnTo>
                  <a:pt x="16838" y="11120"/>
                </a:lnTo>
                <a:lnTo>
                  <a:pt x="16790" y="11996"/>
                </a:lnTo>
                <a:lnTo>
                  <a:pt x="16473" y="11947"/>
                </a:lnTo>
                <a:lnTo>
                  <a:pt x="16181" y="11874"/>
                </a:lnTo>
                <a:lnTo>
                  <a:pt x="15622" y="11753"/>
                </a:lnTo>
                <a:lnTo>
                  <a:pt x="15354" y="11680"/>
                </a:lnTo>
                <a:lnTo>
                  <a:pt x="15062" y="11655"/>
                </a:lnTo>
                <a:lnTo>
                  <a:pt x="14405" y="11607"/>
                </a:lnTo>
                <a:lnTo>
                  <a:pt x="13724" y="11582"/>
                </a:lnTo>
                <a:lnTo>
                  <a:pt x="13067" y="11607"/>
                </a:lnTo>
                <a:lnTo>
                  <a:pt x="12385" y="11655"/>
                </a:lnTo>
                <a:lnTo>
                  <a:pt x="11850" y="11704"/>
                </a:lnTo>
                <a:lnTo>
                  <a:pt x="11315" y="11801"/>
                </a:lnTo>
                <a:lnTo>
                  <a:pt x="10780" y="11923"/>
                </a:lnTo>
                <a:lnTo>
                  <a:pt x="10269" y="12118"/>
                </a:lnTo>
                <a:lnTo>
                  <a:pt x="10025" y="12215"/>
                </a:lnTo>
                <a:lnTo>
                  <a:pt x="9733" y="12361"/>
                </a:lnTo>
                <a:lnTo>
                  <a:pt x="9417" y="12531"/>
                </a:lnTo>
                <a:lnTo>
                  <a:pt x="9149" y="12726"/>
                </a:lnTo>
                <a:lnTo>
                  <a:pt x="9101" y="11363"/>
                </a:lnTo>
                <a:lnTo>
                  <a:pt x="9052" y="10001"/>
                </a:lnTo>
                <a:lnTo>
                  <a:pt x="8979" y="8662"/>
                </a:lnTo>
                <a:lnTo>
                  <a:pt x="8955" y="7300"/>
                </a:lnTo>
                <a:lnTo>
                  <a:pt x="8955" y="5913"/>
                </a:lnTo>
                <a:lnTo>
                  <a:pt x="8930" y="4526"/>
                </a:lnTo>
                <a:lnTo>
                  <a:pt x="8930" y="3942"/>
                </a:lnTo>
                <a:lnTo>
                  <a:pt x="8930" y="3358"/>
                </a:lnTo>
                <a:lnTo>
                  <a:pt x="8930" y="2774"/>
                </a:lnTo>
                <a:lnTo>
                  <a:pt x="8930" y="2214"/>
                </a:lnTo>
                <a:lnTo>
                  <a:pt x="8930" y="2166"/>
                </a:lnTo>
                <a:lnTo>
                  <a:pt x="9222" y="2020"/>
                </a:lnTo>
                <a:lnTo>
                  <a:pt x="9490" y="1849"/>
                </a:lnTo>
                <a:lnTo>
                  <a:pt x="9758" y="1679"/>
                </a:lnTo>
                <a:lnTo>
                  <a:pt x="10001" y="1533"/>
                </a:lnTo>
                <a:lnTo>
                  <a:pt x="10877" y="1046"/>
                </a:lnTo>
                <a:lnTo>
                  <a:pt x="11339" y="827"/>
                </a:lnTo>
                <a:lnTo>
                  <a:pt x="11777" y="657"/>
                </a:lnTo>
                <a:lnTo>
                  <a:pt x="12069" y="560"/>
                </a:lnTo>
                <a:lnTo>
                  <a:pt x="12385" y="511"/>
                </a:lnTo>
                <a:lnTo>
                  <a:pt x="12702" y="487"/>
                </a:lnTo>
                <a:close/>
                <a:moveTo>
                  <a:pt x="12872" y="12093"/>
                </a:moveTo>
                <a:lnTo>
                  <a:pt x="12823" y="12166"/>
                </a:lnTo>
                <a:lnTo>
                  <a:pt x="12775" y="12264"/>
                </a:lnTo>
                <a:lnTo>
                  <a:pt x="12750" y="12361"/>
                </a:lnTo>
                <a:lnTo>
                  <a:pt x="12750" y="12458"/>
                </a:lnTo>
                <a:lnTo>
                  <a:pt x="12775" y="12677"/>
                </a:lnTo>
                <a:lnTo>
                  <a:pt x="12215" y="12726"/>
                </a:lnTo>
                <a:lnTo>
                  <a:pt x="12215" y="12702"/>
                </a:lnTo>
                <a:lnTo>
                  <a:pt x="12191" y="12629"/>
                </a:lnTo>
                <a:lnTo>
                  <a:pt x="12166" y="12580"/>
                </a:lnTo>
                <a:lnTo>
                  <a:pt x="12166" y="12434"/>
                </a:lnTo>
                <a:lnTo>
                  <a:pt x="12166" y="12191"/>
                </a:lnTo>
                <a:lnTo>
                  <a:pt x="12166" y="12166"/>
                </a:lnTo>
                <a:lnTo>
                  <a:pt x="12677" y="12118"/>
                </a:lnTo>
                <a:lnTo>
                  <a:pt x="12872" y="12093"/>
                </a:lnTo>
                <a:close/>
                <a:moveTo>
                  <a:pt x="14673" y="12093"/>
                </a:moveTo>
                <a:lnTo>
                  <a:pt x="15232" y="12166"/>
                </a:lnTo>
                <a:lnTo>
                  <a:pt x="15184" y="12239"/>
                </a:lnTo>
                <a:lnTo>
                  <a:pt x="15135" y="12312"/>
                </a:lnTo>
                <a:lnTo>
                  <a:pt x="15111" y="12410"/>
                </a:lnTo>
                <a:lnTo>
                  <a:pt x="15111" y="12483"/>
                </a:lnTo>
                <a:lnTo>
                  <a:pt x="15135" y="12629"/>
                </a:lnTo>
                <a:lnTo>
                  <a:pt x="15159" y="12775"/>
                </a:lnTo>
                <a:lnTo>
                  <a:pt x="15159" y="12775"/>
                </a:lnTo>
                <a:lnTo>
                  <a:pt x="14648" y="12702"/>
                </a:lnTo>
                <a:lnTo>
                  <a:pt x="14673" y="12410"/>
                </a:lnTo>
                <a:lnTo>
                  <a:pt x="14673" y="12239"/>
                </a:lnTo>
                <a:lnTo>
                  <a:pt x="14673" y="12093"/>
                </a:lnTo>
                <a:close/>
                <a:moveTo>
                  <a:pt x="6521" y="12458"/>
                </a:moveTo>
                <a:lnTo>
                  <a:pt x="6838" y="12580"/>
                </a:lnTo>
                <a:lnTo>
                  <a:pt x="6789" y="12702"/>
                </a:lnTo>
                <a:lnTo>
                  <a:pt x="6765" y="12848"/>
                </a:lnTo>
                <a:lnTo>
                  <a:pt x="6667" y="12799"/>
                </a:lnTo>
                <a:lnTo>
                  <a:pt x="6570" y="12629"/>
                </a:lnTo>
                <a:lnTo>
                  <a:pt x="6521" y="12458"/>
                </a:lnTo>
                <a:close/>
                <a:moveTo>
                  <a:pt x="2215" y="12239"/>
                </a:moveTo>
                <a:lnTo>
                  <a:pt x="2190" y="12361"/>
                </a:lnTo>
                <a:lnTo>
                  <a:pt x="2215" y="12507"/>
                </a:lnTo>
                <a:lnTo>
                  <a:pt x="2239" y="12629"/>
                </a:lnTo>
                <a:lnTo>
                  <a:pt x="2312" y="12750"/>
                </a:lnTo>
                <a:lnTo>
                  <a:pt x="2336" y="12775"/>
                </a:lnTo>
                <a:lnTo>
                  <a:pt x="1850" y="12872"/>
                </a:lnTo>
                <a:lnTo>
                  <a:pt x="1850" y="12604"/>
                </a:lnTo>
                <a:lnTo>
                  <a:pt x="1850" y="12312"/>
                </a:lnTo>
                <a:lnTo>
                  <a:pt x="2215" y="12239"/>
                </a:lnTo>
                <a:close/>
                <a:moveTo>
                  <a:pt x="11850" y="12191"/>
                </a:moveTo>
                <a:lnTo>
                  <a:pt x="11826" y="12385"/>
                </a:lnTo>
                <a:lnTo>
                  <a:pt x="11826" y="12580"/>
                </a:lnTo>
                <a:lnTo>
                  <a:pt x="11850" y="12775"/>
                </a:lnTo>
                <a:lnTo>
                  <a:pt x="11315" y="12848"/>
                </a:lnTo>
                <a:lnTo>
                  <a:pt x="11242" y="12872"/>
                </a:lnTo>
                <a:lnTo>
                  <a:pt x="11193" y="12823"/>
                </a:lnTo>
                <a:lnTo>
                  <a:pt x="11193" y="12775"/>
                </a:lnTo>
                <a:lnTo>
                  <a:pt x="11193" y="12580"/>
                </a:lnTo>
                <a:lnTo>
                  <a:pt x="11193" y="12410"/>
                </a:lnTo>
                <a:lnTo>
                  <a:pt x="11169" y="12337"/>
                </a:lnTo>
                <a:lnTo>
                  <a:pt x="11510" y="12239"/>
                </a:lnTo>
                <a:lnTo>
                  <a:pt x="11850" y="12191"/>
                </a:lnTo>
                <a:close/>
                <a:moveTo>
                  <a:pt x="4842" y="511"/>
                </a:moveTo>
                <a:lnTo>
                  <a:pt x="5183" y="535"/>
                </a:lnTo>
                <a:lnTo>
                  <a:pt x="5548" y="584"/>
                </a:lnTo>
                <a:lnTo>
                  <a:pt x="5889" y="657"/>
                </a:lnTo>
                <a:lnTo>
                  <a:pt x="6229" y="754"/>
                </a:lnTo>
                <a:lnTo>
                  <a:pt x="6546" y="876"/>
                </a:lnTo>
                <a:lnTo>
                  <a:pt x="6862" y="1022"/>
                </a:lnTo>
                <a:lnTo>
                  <a:pt x="7178" y="1168"/>
                </a:lnTo>
                <a:lnTo>
                  <a:pt x="7470" y="1363"/>
                </a:lnTo>
                <a:lnTo>
                  <a:pt x="7738" y="1557"/>
                </a:lnTo>
                <a:lnTo>
                  <a:pt x="8006" y="1801"/>
                </a:lnTo>
                <a:lnTo>
                  <a:pt x="8225" y="2044"/>
                </a:lnTo>
                <a:lnTo>
                  <a:pt x="8444" y="2287"/>
                </a:lnTo>
                <a:lnTo>
                  <a:pt x="8492" y="2360"/>
                </a:lnTo>
                <a:lnTo>
                  <a:pt x="8444" y="2847"/>
                </a:lnTo>
                <a:lnTo>
                  <a:pt x="8419" y="3358"/>
                </a:lnTo>
                <a:lnTo>
                  <a:pt x="8444" y="4331"/>
                </a:lnTo>
                <a:lnTo>
                  <a:pt x="8468" y="5718"/>
                </a:lnTo>
                <a:lnTo>
                  <a:pt x="8468" y="7105"/>
                </a:lnTo>
                <a:lnTo>
                  <a:pt x="8468" y="7835"/>
                </a:lnTo>
                <a:lnTo>
                  <a:pt x="8492" y="8565"/>
                </a:lnTo>
                <a:lnTo>
                  <a:pt x="8541" y="10049"/>
                </a:lnTo>
                <a:lnTo>
                  <a:pt x="8614" y="11509"/>
                </a:lnTo>
                <a:lnTo>
                  <a:pt x="8663" y="12969"/>
                </a:lnTo>
                <a:lnTo>
                  <a:pt x="8663" y="12969"/>
                </a:lnTo>
                <a:lnTo>
                  <a:pt x="7860" y="12507"/>
                </a:lnTo>
                <a:lnTo>
                  <a:pt x="7446" y="12288"/>
                </a:lnTo>
                <a:lnTo>
                  <a:pt x="7032" y="12069"/>
                </a:lnTo>
                <a:lnTo>
                  <a:pt x="6765" y="11947"/>
                </a:lnTo>
                <a:lnTo>
                  <a:pt x="6497" y="11850"/>
                </a:lnTo>
                <a:lnTo>
                  <a:pt x="6205" y="11777"/>
                </a:lnTo>
                <a:lnTo>
                  <a:pt x="5937" y="11704"/>
                </a:lnTo>
                <a:lnTo>
                  <a:pt x="5353" y="11607"/>
                </a:lnTo>
                <a:lnTo>
                  <a:pt x="4769" y="11534"/>
                </a:lnTo>
                <a:lnTo>
                  <a:pt x="3650" y="11534"/>
                </a:lnTo>
                <a:lnTo>
                  <a:pt x="3066" y="11558"/>
                </a:lnTo>
                <a:lnTo>
                  <a:pt x="2507" y="11631"/>
                </a:lnTo>
                <a:lnTo>
                  <a:pt x="2044" y="11704"/>
                </a:lnTo>
                <a:lnTo>
                  <a:pt x="1533" y="11801"/>
                </a:lnTo>
                <a:lnTo>
                  <a:pt x="1290" y="11874"/>
                </a:lnTo>
                <a:lnTo>
                  <a:pt x="1047" y="11947"/>
                </a:lnTo>
                <a:lnTo>
                  <a:pt x="828" y="12045"/>
                </a:lnTo>
                <a:lnTo>
                  <a:pt x="609" y="12166"/>
                </a:lnTo>
                <a:lnTo>
                  <a:pt x="609" y="12166"/>
                </a:lnTo>
                <a:lnTo>
                  <a:pt x="633" y="11972"/>
                </a:lnTo>
                <a:lnTo>
                  <a:pt x="657" y="11777"/>
                </a:lnTo>
                <a:lnTo>
                  <a:pt x="657" y="11485"/>
                </a:lnTo>
                <a:lnTo>
                  <a:pt x="584" y="10147"/>
                </a:lnTo>
                <a:lnTo>
                  <a:pt x="536" y="9490"/>
                </a:lnTo>
                <a:lnTo>
                  <a:pt x="536" y="8833"/>
                </a:lnTo>
                <a:lnTo>
                  <a:pt x="560" y="7908"/>
                </a:lnTo>
                <a:lnTo>
                  <a:pt x="609" y="7008"/>
                </a:lnTo>
                <a:lnTo>
                  <a:pt x="657" y="6083"/>
                </a:lnTo>
                <a:lnTo>
                  <a:pt x="657" y="5645"/>
                </a:lnTo>
                <a:lnTo>
                  <a:pt x="657" y="5183"/>
                </a:lnTo>
                <a:lnTo>
                  <a:pt x="609" y="4234"/>
                </a:lnTo>
                <a:lnTo>
                  <a:pt x="584" y="3309"/>
                </a:lnTo>
                <a:lnTo>
                  <a:pt x="584" y="2896"/>
                </a:lnTo>
                <a:lnTo>
                  <a:pt x="609" y="2506"/>
                </a:lnTo>
                <a:lnTo>
                  <a:pt x="657" y="1728"/>
                </a:lnTo>
                <a:lnTo>
                  <a:pt x="949" y="1582"/>
                </a:lnTo>
                <a:lnTo>
                  <a:pt x="1241" y="1460"/>
                </a:lnTo>
                <a:lnTo>
                  <a:pt x="1801" y="1241"/>
                </a:lnTo>
                <a:lnTo>
                  <a:pt x="2653" y="949"/>
                </a:lnTo>
                <a:lnTo>
                  <a:pt x="3504" y="681"/>
                </a:lnTo>
                <a:lnTo>
                  <a:pt x="3821" y="608"/>
                </a:lnTo>
                <a:lnTo>
                  <a:pt x="4161" y="535"/>
                </a:lnTo>
                <a:lnTo>
                  <a:pt x="4502" y="511"/>
                </a:lnTo>
                <a:close/>
                <a:moveTo>
                  <a:pt x="15354" y="12191"/>
                </a:moveTo>
                <a:lnTo>
                  <a:pt x="15646" y="12239"/>
                </a:lnTo>
                <a:lnTo>
                  <a:pt x="15938" y="12337"/>
                </a:lnTo>
                <a:lnTo>
                  <a:pt x="15889" y="12507"/>
                </a:lnTo>
                <a:lnTo>
                  <a:pt x="15889" y="12653"/>
                </a:lnTo>
                <a:lnTo>
                  <a:pt x="15889" y="12994"/>
                </a:lnTo>
                <a:lnTo>
                  <a:pt x="15524" y="12872"/>
                </a:lnTo>
                <a:lnTo>
                  <a:pt x="15500" y="12702"/>
                </a:lnTo>
                <a:lnTo>
                  <a:pt x="15427" y="12507"/>
                </a:lnTo>
                <a:lnTo>
                  <a:pt x="15378" y="12337"/>
                </a:lnTo>
                <a:lnTo>
                  <a:pt x="15330" y="12191"/>
                </a:lnTo>
                <a:close/>
                <a:moveTo>
                  <a:pt x="1509" y="12385"/>
                </a:moveTo>
                <a:lnTo>
                  <a:pt x="1460" y="12677"/>
                </a:lnTo>
                <a:lnTo>
                  <a:pt x="1436" y="12848"/>
                </a:lnTo>
                <a:lnTo>
                  <a:pt x="1460" y="13018"/>
                </a:lnTo>
                <a:lnTo>
                  <a:pt x="1290" y="13091"/>
                </a:lnTo>
                <a:lnTo>
                  <a:pt x="1290" y="12969"/>
                </a:lnTo>
                <a:lnTo>
                  <a:pt x="1290" y="12726"/>
                </a:lnTo>
                <a:lnTo>
                  <a:pt x="1266" y="12580"/>
                </a:lnTo>
                <a:lnTo>
                  <a:pt x="1241" y="12458"/>
                </a:lnTo>
                <a:lnTo>
                  <a:pt x="1509" y="12385"/>
                </a:lnTo>
                <a:close/>
                <a:moveTo>
                  <a:pt x="10926" y="12385"/>
                </a:moveTo>
                <a:lnTo>
                  <a:pt x="10877" y="12531"/>
                </a:lnTo>
                <a:lnTo>
                  <a:pt x="10828" y="12750"/>
                </a:lnTo>
                <a:lnTo>
                  <a:pt x="10804" y="12969"/>
                </a:lnTo>
                <a:lnTo>
                  <a:pt x="10366" y="13091"/>
                </a:lnTo>
                <a:lnTo>
                  <a:pt x="10366" y="12921"/>
                </a:lnTo>
                <a:lnTo>
                  <a:pt x="10366" y="12750"/>
                </a:lnTo>
                <a:lnTo>
                  <a:pt x="10366" y="12677"/>
                </a:lnTo>
                <a:lnTo>
                  <a:pt x="10342" y="12604"/>
                </a:lnTo>
                <a:lnTo>
                  <a:pt x="10536" y="12531"/>
                </a:lnTo>
                <a:lnTo>
                  <a:pt x="10926" y="12385"/>
                </a:lnTo>
                <a:close/>
                <a:moveTo>
                  <a:pt x="7105" y="12726"/>
                </a:moveTo>
                <a:lnTo>
                  <a:pt x="7641" y="13018"/>
                </a:lnTo>
                <a:lnTo>
                  <a:pt x="7616" y="13115"/>
                </a:lnTo>
                <a:lnTo>
                  <a:pt x="7616" y="13140"/>
                </a:lnTo>
                <a:lnTo>
                  <a:pt x="7397" y="13042"/>
                </a:lnTo>
                <a:lnTo>
                  <a:pt x="7178" y="12969"/>
                </a:lnTo>
                <a:lnTo>
                  <a:pt x="7130" y="12823"/>
                </a:lnTo>
                <a:lnTo>
                  <a:pt x="7105" y="12726"/>
                </a:lnTo>
                <a:close/>
                <a:moveTo>
                  <a:pt x="16181" y="12410"/>
                </a:moveTo>
                <a:lnTo>
                  <a:pt x="16303" y="12458"/>
                </a:lnTo>
                <a:lnTo>
                  <a:pt x="16254" y="12604"/>
                </a:lnTo>
                <a:lnTo>
                  <a:pt x="16230" y="12775"/>
                </a:lnTo>
                <a:lnTo>
                  <a:pt x="16206" y="13140"/>
                </a:lnTo>
                <a:lnTo>
                  <a:pt x="16157" y="13115"/>
                </a:lnTo>
                <a:lnTo>
                  <a:pt x="16206" y="13067"/>
                </a:lnTo>
                <a:lnTo>
                  <a:pt x="16206" y="12994"/>
                </a:lnTo>
                <a:lnTo>
                  <a:pt x="16181" y="12702"/>
                </a:lnTo>
                <a:lnTo>
                  <a:pt x="16181" y="12410"/>
                </a:lnTo>
                <a:close/>
                <a:moveTo>
                  <a:pt x="10025" y="12750"/>
                </a:moveTo>
                <a:lnTo>
                  <a:pt x="9977" y="12994"/>
                </a:lnTo>
                <a:lnTo>
                  <a:pt x="9928" y="13213"/>
                </a:lnTo>
                <a:lnTo>
                  <a:pt x="9928" y="13261"/>
                </a:lnTo>
                <a:lnTo>
                  <a:pt x="9563" y="13432"/>
                </a:lnTo>
                <a:lnTo>
                  <a:pt x="9563" y="13286"/>
                </a:lnTo>
                <a:lnTo>
                  <a:pt x="9563" y="13164"/>
                </a:lnTo>
                <a:lnTo>
                  <a:pt x="9539" y="13067"/>
                </a:lnTo>
                <a:lnTo>
                  <a:pt x="9539" y="13042"/>
                </a:lnTo>
                <a:lnTo>
                  <a:pt x="9563" y="13018"/>
                </a:lnTo>
                <a:lnTo>
                  <a:pt x="9782" y="12896"/>
                </a:lnTo>
                <a:lnTo>
                  <a:pt x="10025" y="12750"/>
                </a:lnTo>
                <a:close/>
                <a:moveTo>
                  <a:pt x="8030" y="13261"/>
                </a:moveTo>
                <a:lnTo>
                  <a:pt x="8322" y="13432"/>
                </a:lnTo>
                <a:lnTo>
                  <a:pt x="8614" y="13553"/>
                </a:lnTo>
                <a:lnTo>
                  <a:pt x="8565" y="13675"/>
                </a:lnTo>
                <a:lnTo>
                  <a:pt x="8541" y="13870"/>
                </a:lnTo>
                <a:lnTo>
                  <a:pt x="8419" y="13724"/>
                </a:lnTo>
                <a:lnTo>
                  <a:pt x="8298" y="13602"/>
                </a:lnTo>
                <a:lnTo>
                  <a:pt x="8030" y="13383"/>
                </a:lnTo>
                <a:lnTo>
                  <a:pt x="8030" y="13261"/>
                </a:lnTo>
                <a:close/>
                <a:moveTo>
                  <a:pt x="9247" y="13261"/>
                </a:moveTo>
                <a:lnTo>
                  <a:pt x="9247" y="13383"/>
                </a:lnTo>
                <a:lnTo>
                  <a:pt x="9271" y="13578"/>
                </a:lnTo>
                <a:lnTo>
                  <a:pt x="9052" y="13724"/>
                </a:lnTo>
                <a:lnTo>
                  <a:pt x="8857" y="13894"/>
                </a:lnTo>
                <a:lnTo>
                  <a:pt x="8857" y="13699"/>
                </a:lnTo>
                <a:lnTo>
                  <a:pt x="8857" y="13626"/>
                </a:lnTo>
                <a:lnTo>
                  <a:pt x="8930" y="13602"/>
                </a:lnTo>
                <a:lnTo>
                  <a:pt x="8979" y="13553"/>
                </a:lnTo>
                <a:lnTo>
                  <a:pt x="9052" y="13456"/>
                </a:lnTo>
                <a:lnTo>
                  <a:pt x="9101" y="13407"/>
                </a:lnTo>
                <a:lnTo>
                  <a:pt x="9149" y="13334"/>
                </a:lnTo>
                <a:lnTo>
                  <a:pt x="9247" y="13261"/>
                </a:lnTo>
                <a:close/>
                <a:moveTo>
                  <a:pt x="4550" y="0"/>
                </a:moveTo>
                <a:lnTo>
                  <a:pt x="4185" y="24"/>
                </a:lnTo>
                <a:lnTo>
                  <a:pt x="3845" y="49"/>
                </a:lnTo>
                <a:lnTo>
                  <a:pt x="3504" y="122"/>
                </a:lnTo>
                <a:lnTo>
                  <a:pt x="3042" y="243"/>
                </a:lnTo>
                <a:lnTo>
                  <a:pt x="2580" y="414"/>
                </a:lnTo>
                <a:lnTo>
                  <a:pt x="1679" y="754"/>
                </a:lnTo>
                <a:lnTo>
                  <a:pt x="1290" y="876"/>
                </a:lnTo>
                <a:lnTo>
                  <a:pt x="852" y="1046"/>
                </a:lnTo>
                <a:lnTo>
                  <a:pt x="633" y="1168"/>
                </a:lnTo>
                <a:lnTo>
                  <a:pt x="438" y="1290"/>
                </a:lnTo>
                <a:lnTo>
                  <a:pt x="292" y="1436"/>
                </a:lnTo>
                <a:lnTo>
                  <a:pt x="195" y="1606"/>
                </a:lnTo>
                <a:lnTo>
                  <a:pt x="171" y="1703"/>
                </a:lnTo>
                <a:lnTo>
                  <a:pt x="195" y="1801"/>
                </a:lnTo>
                <a:lnTo>
                  <a:pt x="122" y="2093"/>
                </a:lnTo>
                <a:lnTo>
                  <a:pt x="73" y="2409"/>
                </a:lnTo>
                <a:lnTo>
                  <a:pt x="49" y="2725"/>
                </a:lnTo>
                <a:lnTo>
                  <a:pt x="49" y="3066"/>
                </a:lnTo>
                <a:lnTo>
                  <a:pt x="73" y="3699"/>
                </a:lnTo>
                <a:lnTo>
                  <a:pt x="98" y="4331"/>
                </a:lnTo>
                <a:lnTo>
                  <a:pt x="122" y="5183"/>
                </a:lnTo>
                <a:lnTo>
                  <a:pt x="122" y="6034"/>
                </a:lnTo>
                <a:lnTo>
                  <a:pt x="98" y="6886"/>
                </a:lnTo>
                <a:lnTo>
                  <a:pt x="25" y="7738"/>
                </a:lnTo>
                <a:lnTo>
                  <a:pt x="0" y="8468"/>
                </a:lnTo>
                <a:lnTo>
                  <a:pt x="0" y="9198"/>
                </a:lnTo>
                <a:lnTo>
                  <a:pt x="0" y="9928"/>
                </a:lnTo>
                <a:lnTo>
                  <a:pt x="49" y="10633"/>
                </a:lnTo>
                <a:lnTo>
                  <a:pt x="122" y="11680"/>
                </a:lnTo>
                <a:lnTo>
                  <a:pt x="122" y="12045"/>
                </a:lnTo>
                <a:lnTo>
                  <a:pt x="122" y="12166"/>
                </a:lnTo>
                <a:lnTo>
                  <a:pt x="171" y="12264"/>
                </a:lnTo>
                <a:lnTo>
                  <a:pt x="195" y="12337"/>
                </a:lnTo>
                <a:lnTo>
                  <a:pt x="292" y="12385"/>
                </a:lnTo>
                <a:lnTo>
                  <a:pt x="341" y="12410"/>
                </a:lnTo>
                <a:lnTo>
                  <a:pt x="365" y="12507"/>
                </a:lnTo>
                <a:lnTo>
                  <a:pt x="414" y="12580"/>
                </a:lnTo>
                <a:lnTo>
                  <a:pt x="487" y="12629"/>
                </a:lnTo>
                <a:lnTo>
                  <a:pt x="584" y="12629"/>
                </a:lnTo>
                <a:lnTo>
                  <a:pt x="803" y="12580"/>
                </a:lnTo>
                <a:lnTo>
                  <a:pt x="803" y="12896"/>
                </a:lnTo>
                <a:lnTo>
                  <a:pt x="803" y="13188"/>
                </a:lnTo>
                <a:lnTo>
                  <a:pt x="828" y="13334"/>
                </a:lnTo>
                <a:lnTo>
                  <a:pt x="876" y="13480"/>
                </a:lnTo>
                <a:lnTo>
                  <a:pt x="925" y="13529"/>
                </a:lnTo>
                <a:lnTo>
                  <a:pt x="998" y="13578"/>
                </a:lnTo>
                <a:lnTo>
                  <a:pt x="1144" y="13578"/>
                </a:lnTo>
                <a:lnTo>
                  <a:pt x="1217" y="13553"/>
                </a:lnTo>
                <a:lnTo>
                  <a:pt x="1241" y="13529"/>
                </a:lnTo>
                <a:lnTo>
                  <a:pt x="1363" y="13529"/>
                </a:lnTo>
                <a:lnTo>
                  <a:pt x="1485" y="13505"/>
                </a:lnTo>
                <a:lnTo>
                  <a:pt x="1704" y="13432"/>
                </a:lnTo>
                <a:lnTo>
                  <a:pt x="2142" y="13310"/>
                </a:lnTo>
                <a:lnTo>
                  <a:pt x="2604" y="13213"/>
                </a:lnTo>
                <a:lnTo>
                  <a:pt x="3188" y="13140"/>
                </a:lnTo>
                <a:lnTo>
                  <a:pt x="3772" y="13091"/>
                </a:lnTo>
                <a:lnTo>
                  <a:pt x="4356" y="13067"/>
                </a:lnTo>
                <a:lnTo>
                  <a:pt x="4940" y="13091"/>
                </a:lnTo>
                <a:lnTo>
                  <a:pt x="5402" y="13115"/>
                </a:lnTo>
                <a:lnTo>
                  <a:pt x="5937" y="13164"/>
                </a:lnTo>
                <a:lnTo>
                  <a:pt x="6473" y="13261"/>
                </a:lnTo>
                <a:lnTo>
                  <a:pt x="6740" y="13334"/>
                </a:lnTo>
                <a:lnTo>
                  <a:pt x="7008" y="13407"/>
                </a:lnTo>
                <a:lnTo>
                  <a:pt x="7251" y="13505"/>
                </a:lnTo>
                <a:lnTo>
                  <a:pt x="7495" y="13626"/>
                </a:lnTo>
                <a:lnTo>
                  <a:pt x="7714" y="13772"/>
                </a:lnTo>
                <a:lnTo>
                  <a:pt x="7908" y="13918"/>
                </a:lnTo>
                <a:lnTo>
                  <a:pt x="8079" y="14088"/>
                </a:lnTo>
                <a:lnTo>
                  <a:pt x="8225" y="14307"/>
                </a:lnTo>
                <a:lnTo>
                  <a:pt x="8322" y="14526"/>
                </a:lnTo>
                <a:lnTo>
                  <a:pt x="8371" y="14794"/>
                </a:lnTo>
                <a:lnTo>
                  <a:pt x="8419" y="14891"/>
                </a:lnTo>
                <a:lnTo>
                  <a:pt x="8468" y="14940"/>
                </a:lnTo>
                <a:lnTo>
                  <a:pt x="8565" y="14964"/>
                </a:lnTo>
                <a:lnTo>
                  <a:pt x="8638" y="14964"/>
                </a:lnTo>
                <a:lnTo>
                  <a:pt x="8736" y="14916"/>
                </a:lnTo>
                <a:lnTo>
                  <a:pt x="8809" y="14843"/>
                </a:lnTo>
                <a:lnTo>
                  <a:pt x="8857" y="14770"/>
                </a:lnTo>
                <a:lnTo>
                  <a:pt x="8857" y="14648"/>
                </a:lnTo>
                <a:lnTo>
                  <a:pt x="8833" y="14599"/>
                </a:lnTo>
                <a:lnTo>
                  <a:pt x="9052" y="14332"/>
                </a:lnTo>
                <a:lnTo>
                  <a:pt x="9247" y="14113"/>
                </a:lnTo>
                <a:lnTo>
                  <a:pt x="9514" y="13943"/>
                </a:lnTo>
                <a:lnTo>
                  <a:pt x="9806" y="13772"/>
                </a:lnTo>
                <a:lnTo>
                  <a:pt x="10220" y="13602"/>
                </a:lnTo>
                <a:lnTo>
                  <a:pt x="10658" y="13456"/>
                </a:lnTo>
                <a:lnTo>
                  <a:pt x="11096" y="13334"/>
                </a:lnTo>
                <a:lnTo>
                  <a:pt x="11534" y="13261"/>
                </a:lnTo>
                <a:lnTo>
                  <a:pt x="12045" y="13188"/>
                </a:lnTo>
                <a:lnTo>
                  <a:pt x="12580" y="13140"/>
                </a:lnTo>
                <a:lnTo>
                  <a:pt x="13626" y="13091"/>
                </a:lnTo>
                <a:lnTo>
                  <a:pt x="13967" y="13091"/>
                </a:lnTo>
                <a:lnTo>
                  <a:pt x="14308" y="13115"/>
                </a:lnTo>
                <a:lnTo>
                  <a:pt x="14648" y="13140"/>
                </a:lnTo>
                <a:lnTo>
                  <a:pt x="14965" y="13188"/>
                </a:lnTo>
                <a:lnTo>
                  <a:pt x="15305" y="13261"/>
                </a:lnTo>
                <a:lnTo>
                  <a:pt x="15622" y="13359"/>
                </a:lnTo>
                <a:lnTo>
                  <a:pt x="15938" y="13480"/>
                </a:lnTo>
                <a:lnTo>
                  <a:pt x="16254" y="13651"/>
                </a:lnTo>
                <a:lnTo>
                  <a:pt x="16303" y="13675"/>
                </a:lnTo>
                <a:lnTo>
                  <a:pt x="16376" y="13675"/>
                </a:lnTo>
                <a:lnTo>
                  <a:pt x="16425" y="13651"/>
                </a:lnTo>
                <a:lnTo>
                  <a:pt x="16473" y="13626"/>
                </a:lnTo>
                <a:lnTo>
                  <a:pt x="16522" y="13578"/>
                </a:lnTo>
                <a:lnTo>
                  <a:pt x="16546" y="13529"/>
                </a:lnTo>
                <a:lnTo>
                  <a:pt x="16571" y="13456"/>
                </a:lnTo>
                <a:lnTo>
                  <a:pt x="16571" y="13407"/>
                </a:lnTo>
                <a:lnTo>
                  <a:pt x="16595" y="13310"/>
                </a:lnTo>
                <a:lnTo>
                  <a:pt x="16595" y="12921"/>
                </a:lnTo>
                <a:lnTo>
                  <a:pt x="16571" y="12531"/>
                </a:lnTo>
                <a:lnTo>
                  <a:pt x="16765" y="12556"/>
                </a:lnTo>
                <a:lnTo>
                  <a:pt x="16911" y="12556"/>
                </a:lnTo>
                <a:lnTo>
                  <a:pt x="17082" y="12531"/>
                </a:lnTo>
                <a:lnTo>
                  <a:pt x="17228" y="12483"/>
                </a:lnTo>
                <a:lnTo>
                  <a:pt x="17301" y="12458"/>
                </a:lnTo>
                <a:lnTo>
                  <a:pt x="17325" y="12410"/>
                </a:lnTo>
                <a:lnTo>
                  <a:pt x="17374" y="12361"/>
                </a:lnTo>
                <a:lnTo>
                  <a:pt x="17374" y="12312"/>
                </a:lnTo>
                <a:lnTo>
                  <a:pt x="17398" y="12264"/>
                </a:lnTo>
                <a:lnTo>
                  <a:pt x="17374" y="12191"/>
                </a:lnTo>
                <a:lnTo>
                  <a:pt x="17349" y="12142"/>
                </a:lnTo>
                <a:lnTo>
                  <a:pt x="17301" y="12118"/>
                </a:lnTo>
                <a:lnTo>
                  <a:pt x="17325" y="11972"/>
                </a:lnTo>
                <a:lnTo>
                  <a:pt x="17349" y="11826"/>
                </a:lnTo>
                <a:lnTo>
                  <a:pt x="17349" y="11558"/>
                </a:lnTo>
                <a:lnTo>
                  <a:pt x="17325" y="10998"/>
                </a:lnTo>
                <a:lnTo>
                  <a:pt x="17301" y="8881"/>
                </a:lnTo>
                <a:lnTo>
                  <a:pt x="17301" y="7178"/>
                </a:lnTo>
                <a:lnTo>
                  <a:pt x="17301" y="6326"/>
                </a:lnTo>
                <a:lnTo>
                  <a:pt x="17349" y="5475"/>
                </a:lnTo>
                <a:lnTo>
                  <a:pt x="17374" y="4380"/>
                </a:lnTo>
                <a:lnTo>
                  <a:pt x="17374" y="3820"/>
                </a:lnTo>
                <a:lnTo>
                  <a:pt x="17374" y="3285"/>
                </a:lnTo>
                <a:lnTo>
                  <a:pt x="17349" y="2920"/>
                </a:lnTo>
                <a:lnTo>
                  <a:pt x="17325" y="2531"/>
                </a:lnTo>
                <a:lnTo>
                  <a:pt x="17301" y="2336"/>
                </a:lnTo>
                <a:lnTo>
                  <a:pt x="17276" y="2141"/>
                </a:lnTo>
                <a:lnTo>
                  <a:pt x="17228" y="1971"/>
                </a:lnTo>
                <a:lnTo>
                  <a:pt x="17130" y="1801"/>
                </a:lnTo>
                <a:lnTo>
                  <a:pt x="17179" y="1728"/>
                </a:lnTo>
                <a:lnTo>
                  <a:pt x="17203" y="1630"/>
                </a:lnTo>
                <a:lnTo>
                  <a:pt x="17203" y="1557"/>
                </a:lnTo>
                <a:lnTo>
                  <a:pt x="17155" y="1460"/>
                </a:lnTo>
                <a:lnTo>
                  <a:pt x="16911" y="1217"/>
                </a:lnTo>
                <a:lnTo>
                  <a:pt x="16644" y="998"/>
                </a:lnTo>
                <a:lnTo>
                  <a:pt x="16352" y="803"/>
                </a:lnTo>
                <a:lnTo>
                  <a:pt x="16035" y="633"/>
                </a:lnTo>
                <a:lnTo>
                  <a:pt x="15719" y="487"/>
                </a:lnTo>
                <a:lnTo>
                  <a:pt x="15378" y="365"/>
                </a:lnTo>
                <a:lnTo>
                  <a:pt x="15038" y="268"/>
                </a:lnTo>
                <a:lnTo>
                  <a:pt x="14697" y="195"/>
                </a:lnTo>
                <a:lnTo>
                  <a:pt x="14356" y="146"/>
                </a:lnTo>
                <a:lnTo>
                  <a:pt x="14016" y="97"/>
                </a:lnTo>
                <a:lnTo>
                  <a:pt x="13626" y="49"/>
                </a:lnTo>
                <a:lnTo>
                  <a:pt x="13261" y="24"/>
                </a:lnTo>
                <a:lnTo>
                  <a:pt x="12896" y="24"/>
                </a:lnTo>
                <a:lnTo>
                  <a:pt x="12531" y="49"/>
                </a:lnTo>
                <a:lnTo>
                  <a:pt x="12166" y="97"/>
                </a:lnTo>
                <a:lnTo>
                  <a:pt x="11826" y="170"/>
                </a:lnTo>
                <a:lnTo>
                  <a:pt x="11583" y="243"/>
                </a:lnTo>
                <a:lnTo>
                  <a:pt x="11339" y="316"/>
                </a:lnTo>
                <a:lnTo>
                  <a:pt x="10877" y="560"/>
                </a:lnTo>
                <a:lnTo>
                  <a:pt x="10415" y="803"/>
                </a:lnTo>
                <a:lnTo>
                  <a:pt x="9977" y="1046"/>
                </a:lnTo>
                <a:lnTo>
                  <a:pt x="9441" y="1338"/>
                </a:lnTo>
                <a:lnTo>
                  <a:pt x="9125" y="1509"/>
                </a:lnTo>
                <a:lnTo>
                  <a:pt x="8857" y="1703"/>
                </a:lnTo>
                <a:lnTo>
                  <a:pt x="8809" y="1679"/>
                </a:lnTo>
                <a:lnTo>
                  <a:pt x="8687" y="1679"/>
                </a:lnTo>
                <a:lnTo>
                  <a:pt x="8638" y="1728"/>
                </a:lnTo>
                <a:lnTo>
                  <a:pt x="8419" y="1460"/>
                </a:lnTo>
                <a:lnTo>
                  <a:pt x="8152" y="1217"/>
                </a:lnTo>
                <a:lnTo>
                  <a:pt x="7884" y="1022"/>
                </a:lnTo>
                <a:lnTo>
                  <a:pt x="7592" y="803"/>
                </a:lnTo>
                <a:lnTo>
                  <a:pt x="7276" y="633"/>
                </a:lnTo>
                <a:lnTo>
                  <a:pt x="6959" y="487"/>
                </a:lnTo>
                <a:lnTo>
                  <a:pt x="6643" y="341"/>
                </a:lnTo>
                <a:lnTo>
                  <a:pt x="6302" y="243"/>
                </a:lnTo>
                <a:lnTo>
                  <a:pt x="5962" y="146"/>
                </a:lnTo>
                <a:lnTo>
                  <a:pt x="5597" y="73"/>
                </a:lnTo>
                <a:lnTo>
                  <a:pt x="5256" y="24"/>
                </a:lnTo>
                <a:lnTo>
                  <a:pt x="4891" y="0"/>
                </a:ln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2"/>
          <p:cNvSpPr txBox="1"/>
          <p:nvPr/>
        </p:nvSpPr>
        <p:spPr>
          <a:xfrm>
            <a:off x="835274" y="2071684"/>
            <a:ext cx="7808691" cy="22071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600" dirty="0" smtClean="0">
                <a:solidFill>
                  <a:srgbClr val="FFFFFF"/>
                </a:solidFill>
                <a:latin typeface="Sniglet"/>
                <a:ea typeface="Sniglet"/>
                <a:cs typeface="Sniglet"/>
                <a:sym typeface="Sniglet"/>
              </a:rPr>
              <a:t>Tema aplikasi yang kami buat adalah penjualan mobil. Aplikasi ini dibuat menggunakan JavaScript, dengan tampilan desktop. Dimana aplikasi itu dapat dioperasikan oleh admin. Didalamnya dapat menginputkan atau mengisi form mobil, faktur, pembeli, dan transaksinya. Admin juga dapat melihat daftar mobil, pembeli, faktur dan transaksi yang sudah dilakukan. Hal ini memungkinkan untuk mempermudah pekerjaan admin dan mempersempit bukti transaksi yang hilang dibanding cara manual.</a:t>
            </a:r>
            <a:endParaRPr sz="1600">
              <a:solidFill>
                <a:srgbClr val="FFFFFF"/>
              </a:solidFill>
              <a:latin typeface="Sniglet"/>
              <a:ea typeface="Sniglet"/>
              <a:cs typeface="Sniglet"/>
              <a:sym typeface="Sniglet"/>
            </a:endParaRPr>
          </a:p>
        </p:txBody>
      </p:sp>
      <p:sp>
        <p:nvSpPr>
          <p:cNvPr id="67" name="Google Shape;67;p12"/>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2</a:t>
            </a:fld>
            <a:endParaRPr/>
          </a:p>
        </p:txBody>
      </p:sp>
      <p:sp>
        <p:nvSpPr>
          <p:cNvPr id="9" name="TextBox 8"/>
          <p:cNvSpPr txBox="1"/>
          <p:nvPr/>
        </p:nvSpPr>
        <p:spPr>
          <a:xfrm>
            <a:off x="71438" y="90056"/>
            <a:ext cx="3714744" cy="338554"/>
          </a:xfrm>
          <a:prstGeom prst="rect">
            <a:avLst/>
          </a:prstGeom>
          <a:noFill/>
        </p:spPr>
        <p:txBody>
          <a:bodyPr wrap="square" rtlCol="0">
            <a:spAutoFit/>
          </a:bodyPr>
          <a:lstStyle/>
          <a:p>
            <a:r>
              <a:rPr lang="en" sz="1600" dirty="0" smtClean="0">
                <a:solidFill>
                  <a:schemeClr val="bg1"/>
                </a:solidFill>
                <a:latin typeface="Walter Turncoat" charset="0"/>
                <a:ea typeface="Walter Turncoat" charset="0"/>
              </a:rPr>
              <a:t>Pemrograman Berorientasi Object</a:t>
            </a:r>
            <a:endParaRPr lang="en-US" sz="1600" dirty="0">
              <a:solidFill>
                <a:schemeClr val="bg1"/>
              </a:solidFill>
              <a:latin typeface="Walter Turncoat" charset="0"/>
              <a:ea typeface="Walter Turncoat"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3"/>
          <p:cNvSpPr/>
          <p:nvPr/>
        </p:nvSpPr>
        <p:spPr>
          <a:xfrm>
            <a:off x="2285984" y="1200206"/>
            <a:ext cx="4606383" cy="3586122"/>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alpha val="11150"/>
            </a:srgbClr>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niglet"/>
              <a:ea typeface="Sniglet"/>
              <a:cs typeface="Sniglet"/>
              <a:sym typeface="Sniglet"/>
            </a:endParaRPr>
          </a:p>
        </p:txBody>
      </p:sp>
      <p:sp>
        <p:nvSpPr>
          <p:cNvPr id="292" name="Google Shape;292;p33"/>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3</a:t>
            </a:fld>
            <a:endParaRPr/>
          </a:p>
        </p:txBody>
      </p:sp>
      <p:sp>
        <p:nvSpPr>
          <p:cNvPr id="7" name="TextBox 6"/>
          <p:cNvSpPr txBox="1"/>
          <p:nvPr/>
        </p:nvSpPr>
        <p:spPr>
          <a:xfrm>
            <a:off x="71438" y="90056"/>
            <a:ext cx="3714744" cy="338554"/>
          </a:xfrm>
          <a:prstGeom prst="rect">
            <a:avLst/>
          </a:prstGeom>
          <a:noFill/>
        </p:spPr>
        <p:txBody>
          <a:bodyPr wrap="square" rtlCol="0">
            <a:spAutoFit/>
          </a:bodyPr>
          <a:lstStyle/>
          <a:p>
            <a:r>
              <a:rPr lang="en" sz="1600" dirty="0" smtClean="0">
                <a:solidFill>
                  <a:schemeClr val="bg1"/>
                </a:solidFill>
                <a:latin typeface="Walter Turncoat" charset="0"/>
                <a:ea typeface="Walter Turncoat" charset="0"/>
              </a:rPr>
              <a:t>Pemrograman Berorientasi Object</a:t>
            </a:r>
            <a:endParaRPr lang="en-US" sz="1600" dirty="0">
              <a:solidFill>
                <a:schemeClr val="bg1"/>
              </a:solidFill>
              <a:latin typeface="Walter Turncoat" charset="0"/>
              <a:ea typeface="Walter Turncoat" charset="0"/>
            </a:endParaRPr>
          </a:p>
        </p:txBody>
      </p:sp>
      <p:pic>
        <p:nvPicPr>
          <p:cNvPr id="8" name="Picture 3"/>
          <p:cNvPicPr>
            <a:picLocks noChangeAspect="1" noChangeArrowheads="1"/>
          </p:cNvPicPr>
          <p:nvPr/>
        </p:nvPicPr>
        <p:blipFill>
          <a:blip r:embed="rId3"/>
          <a:srcRect l="28001" t="20508" r="28075" b="22119"/>
          <a:stretch>
            <a:fillRect/>
          </a:stretch>
        </p:blipFill>
        <p:spPr bwMode="auto">
          <a:xfrm>
            <a:off x="2500298" y="1402133"/>
            <a:ext cx="4214842" cy="2652120"/>
          </a:xfrm>
          <a:prstGeom prst="rect">
            <a:avLst/>
          </a:prstGeom>
          <a:noFill/>
          <a:ln w="9525">
            <a:noFill/>
            <a:miter lim="800000"/>
            <a:headEnd/>
            <a:tailEnd/>
          </a:ln>
          <a:effectLst/>
        </p:spPr>
      </p:pic>
      <p:sp>
        <p:nvSpPr>
          <p:cNvPr id="9" name="Google Shape;145;p20"/>
          <p:cNvSpPr/>
          <p:nvPr/>
        </p:nvSpPr>
        <p:spPr>
          <a:xfrm>
            <a:off x="3643306" y="52045"/>
            <a:ext cx="431504" cy="44800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6;p20"/>
          <p:cNvSpPr/>
          <p:nvPr/>
        </p:nvSpPr>
        <p:spPr>
          <a:xfrm>
            <a:off x="3786182" y="166905"/>
            <a:ext cx="211808" cy="190267"/>
          </a:xfrm>
          <a:custGeom>
            <a:avLst/>
            <a:gdLst/>
            <a:ahLst/>
            <a:cxnLst/>
            <a:rect l="l" t="t" r="r" b="b"/>
            <a:pathLst>
              <a:path w="17714" h="15647" extrusionOk="0">
                <a:moveTo>
                  <a:pt x="9806" y="2118"/>
                </a:moveTo>
                <a:lnTo>
                  <a:pt x="9782" y="2166"/>
                </a:lnTo>
                <a:lnTo>
                  <a:pt x="9757" y="2239"/>
                </a:lnTo>
                <a:lnTo>
                  <a:pt x="9757" y="2312"/>
                </a:lnTo>
                <a:lnTo>
                  <a:pt x="9782" y="2483"/>
                </a:lnTo>
                <a:lnTo>
                  <a:pt x="9855" y="2677"/>
                </a:lnTo>
                <a:lnTo>
                  <a:pt x="9903" y="2872"/>
                </a:lnTo>
                <a:lnTo>
                  <a:pt x="9952" y="2945"/>
                </a:lnTo>
                <a:lnTo>
                  <a:pt x="10001" y="2969"/>
                </a:lnTo>
                <a:lnTo>
                  <a:pt x="10049" y="2994"/>
                </a:lnTo>
                <a:lnTo>
                  <a:pt x="10122" y="3018"/>
                </a:lnTo>
                <a:lnTo>
                  <a:pt x="10195" y="2994"/>
                </a:lnTo>
                <a:lnTo>
                  <a:pt x="10244" y="2945"/>
                </a:lnTo>
                <a:lnTo>
                  <a:pt x="10293" y="2896"/>
                </a:lnTo>
                <a:lnTo>
                  <a:pt x="10293" y="2823"/>
                </a:lnTo>
                <a:lnTo>
                  <a:pt x="10293" y="2702"/>
                </a:lnTo>
                <a:lnTo>
                  <a:pt x="10244" y="2580"/>
                </a:lnTo>
                <a:lnTo>
                  <a:pt x="10171" y="2361"/>
                </a:lnTo>
                <a:lnTo>
                  <a:pt x="10122" y="2264"/>
                </a:lnTo>
                <a:lnTo>
                  <a:pt x="10049" y="2191"/>
                </a:lnTo>
                <a:lnTo>
                  <a:pt x="9952" y="2118"/>
                </a:lnTo>
                <a:close/>
                <a:moveTo>
                  <a:pt x="13821" y="2312"/>
                </a:moveTo>
                <a:lnTo>
                  <a:pt x="13748" y="2385"/>
                </a:lnTo>
                <a:lnTo>
                  <a:pt x="13602" y="2531"/>
                </a:lnTo>
                <a:lnTo>
                  <a:pt x="13456" y="2677"/>
                </a:lnTo>
                <a:lnTo>
                  <a:pt x="13407" y="2775"/>
                </a:lnTo>
                <a:lnTo>
                  <a:pt x="13383" y="2872"/>
                </a:lnTo>
                <a:lnTo>
                  <a:pt x="13407" y="2921"/>
                </a:lnTo>
                <a:lnTo>
                  <a:pt x="13431" y="2945"/>
                </a:lnTo>
                <a:lnTo>
                  <a:pt x="13456" y="2994"/>
                </a:lnTo>
                <a:lnTo>
                  <a:pt x="13504" y="3018"/>
                </a:lnTo>
                <a:lnTo>
                  <a:pt x="13602" y="3018"/>
                </a:lnTo>
                <a:lnTo>
                  <a:pt x="13699" y="2969"/>
                </a:lnTo>
                <a:lnTo>
                  <a:pt x="13796" y="2921"/>
                </a:lnTo>
                <a:lnTo>
                  <a:pt x="13894" y="2848"/>
                </a:lnTo>
                <a:lnTo>
                  <a:pt x="14040" y="2702"/>
                </a:lnTo>
                <a:lnTo>
                  <a:pt x="14113" y="2604"/>
                </a:lnTo>
                <a:lnTo>
                  <a:pt x="14137" y="2507"/>
                </a:lnTo>
                <a:lnTo>
                  <a:pt x="14113" y="2434"/>
                </a:lnTo>
                <a:lnTo>
                  <a:pt x="14064" y="2361"/>
                </a:lnTo>
                <a:lnTo>
                  <a:pt x="13991" y="2312"/>
                </a:lnTo>
                <a:close/>
                <a:moveTo>
                  <a:pt x="15232" y="4600"/>
                </a:moveTo>
                <a:lnTo>
                  <a:pt x="15037" y="4648"/>
                </a:lnTo>
                <a:lnTo>
                  <a:pt x="14867" y="4697"/>
                </a:lnTo>
                <a:lnTo>
                  <a:pt x="14672" y="4770"/>
                </a:lnTo>
                <a:lnTo>
                  <a:pt x="14575" y="4794"/>
                </a:lnTo>
                <a:lnTo>
                  <a:pt x="14478" y="4843"/>
                </a:lnTo>
                <a:lnTo>
                  <a:pt x="14429" y="4916"/>
                </a:lnTo>
                <a:lnTo>
                  <a:pt x="14429" y="4965"/>
                </a:lnTo>
                <a:lnTo>
                  <a:pt x="14453" y="5038"/>
                </a:lnTo>
                <a:lnTo>
                  <a:pt x="14502" y="5086"/>
                </a:lnTo>
                <a:lnTo>
                  <a:pt x="14721" y="5135"/>
                </a:lnTo>
                <a:lnTo>
                  <a:pt x="14964" y="5135"/>
                </a:lnTo>
                <a:lnTo>
                  <a:pt x="15086" y="5111"/>
                </a:lnTo>
                <a:lnTo>
                  <a:pt x="15183" y="5086"/>
                </a:lnTo>
                <a:lnTo>
                  <a:pt x="15281" y="5038"/>
                </a:lnTo>
                <a:lnTo>
                  <a:pt x="15378" y="4965"/>
                </a:lnTo>
                <a:lnTo>
                  <a:pt x="15402" y="4916"/>
                </a:lnTo>
                <a:lnTo>
                  <a:pt x="15427" y="4867"/>
                </a:lnTo>
                <a:lnTo>
                  <a:pt x="15427" y="4794"/>
                </a:lnTo>
                <a:lnTo>
                  <a:pt x="15427" y="4746"/>
                </a:lnTo>
                <a:lnTo>
                  <a:pt x="15402" y="4673"/>
                </a:lnTo>
                <a:lnTo>
                  <a:pt x="15354" y="4648"/>
                </a:lnTo>
                <a:lnTo>
                  <a:pt x="15305" y="4624"/>
                </a:lnTo>
                <a:lnTo>
                  <a:pt x="15232" y="4600"/>
                </a:lnTo>
                <a:close/>
                <a:moveTo>
                  <a:pt x="9052" y="4721"/>
                </a:moveTo>
                <a:lnTo>
                  <a:pt x="8954" y="4746"/>
                </a:lnTo>
                <a:lnTo>
                  <a:pt x="8711" y="4794"/>
                </a:lnTo>
                <a:lnTo>
                  <a:pt x="8516" y="4819"/>
                </a:lnTo>
                <a:lnTo>
                  <a:pt x="8419" y="4867"/>
                </a:lnTo>
                <a:lnTo>
                  <a:pt x="8346" y="4916"/>
                </a:lnTo>
                <a:lnTo>
                  <a:pt x="8273" y="4989"/>
                </a:lnTo>
                <a:lnTo>
                  <a:pt x="8249" y="5062"/>
                </a:lnTo>
                <a:lnTo>
                  <a:pt x="8273" y="5159"/>
                </a:lnTo>
                <a:lnTo>
                  <a:pt x="8297" y="5184"/>
                </a:lnTo>
                <a:lnTo>
                  <a:pt x="8346" y="5208"/>
                </a:lnTo>
                <a:lnTo>
                  <a:pt x="8443" y="5257"/>
                </a:lnTo>
                <a:lnTo>
                  <a:pt x="8930" y="5257"/>
                </a:lnTo>
                <a:lnTo>
                  <a:pt x="9076" y="5232"/>
                </a:lnTo>
                <a:lnTo>
                  <a:pt x="9198" y="5184"/>
                </a:lnTo>
                <a:lnTo>
                  <a:pt x="9319" y="5086"/>
                </a:lnTo>
                <a:lnTo>
                  <a:pt x="9344" y="5038"/>
                </a:lnTo>
                <a:lnTo>
                  <a:pt x="9344" y="4989"/>
                </a:lnTo>
                <a:lnTo>
                  <a:pt x="9319" y="4892"/>
                </a:lnTo>
                <a:lnTo>
                  <a:pt x="9246" y="4794"/>
                </a:lnTo>
                <a:lnTo>
                  <a:pt x="9173" y="4746"/>
                </a:lnTo>
                <a:lnTo>
                  <a:pt x="9052" y="4721"/>
                </a:lnTo>
                <a:close/>
                <a:moveTo>
                  <a:pt x="11801" y="3505"/>
                </a:moveTo>
                <a:lnTo>
                  <a:pt x="12020" y="3529"/>
                </a:lnTo>
                <a:lnTo>
                  <a:pt x="12263" y="3578"/>
                </a:lnTo>
                <a:lnTo>
                  <a:pt x="12482" y="3651"/>
                </a:lnTo>
                <a:lnTo>
                  <a:pt x="12701" y="3772"/>
                </a:lnTo>
                <a:lnTo>
                  <a:pt x="12872" y="3918"/>
                </a:lnTo>
                <a:lnTo>
                  <a:pt x="13042" y="4089"/>
                </a:lnTo>
                <a:lnTo>
                  <a:pt x="13212" y="4283"/>
                </a:lnTo>
                <a:lnTo>
                  <a:pt x="13334" y="4478"/>
                </a:lnTo>
                <a:lnTo>
                  <a:pt x="13431" y="4697"/>
                </a:lnTo>
                <a:lnTo>
                  <a:pt x="13480" y="4867"/>
                </a:lnTo>
                <a:lnTo>
                  <a:pt x="13504" y="5038"/>
                </a:lnTo>
                <a:lnTo>
                  <a:pt x="13504" y="5208"/>
                </a:lnTo>
                <a:lnTo>
                  <a:pt x="13480" y="5378"/>
                </a:lnTo>
                <a:lnTo>
                  <a:pt x="13456" y="5549"/>
                </a:lnTo>
                <a:lnTo>
                  <a:pt x="13407" y="5719"/>
                </a:lnTo>
                <a:lnTo>
                  <a:pt x="13334" y="5889"/>
                </a:lnTo>
                <a:lnTo>
                  <a:pt x="13237" y="6035"/>
                </a:lnTo>
                <a:lnTo>
                  <a:pt x="13139" y="6181"/>
                </a:lnTo>
                <a:lnTo>
                  <a:pt x="13042" y="6303"/>
                </a:lnTo>
                <a:lnTo>
                  <a:pt x="12920" y="6425"/>
                </a:lnTo>
                <a:lnTo>
                  <a:pt x="12774" y="6546"/>
                </a:lnTo>
                <a:lnTo>
                  <a:pt x="12628" y="6644"/>
                </a:lnTo>
                <a:lnTo>
                  <a:pt x="12482" y="6741"/>
                </a:lnTo>
                <a:lnTo>
                  <a:pt x="12336" y="6814"/>
                </a:lnTo>
                <a:lnTo>
                  <a:pt x="12166" y="6863"/>
                </a:lnTo>
                <a:lnTo>
                  <a:pt x="11996" y="6911"/>
                </a:lnTo>
                <a:lnTo>
                  <a:pt x="11801" y="6936"/>
                </a:lnTo>
                <a:lnTo>
                  <a:pt x="11631" y="6936"/>
                </a:lnTo>
                <a:lnTo>
                  <a:pt x="11485" y="6911"/>
                </a:lnTo>
                <a:lnTo>
                  <a:pt x="11315" y="6863"/>
                </a:lnTo>
                <a:lnTo>
                  <a:pt x="11169" y="6814"/>
                </a:lnTo>
                <a:lnTo>
                  <a:pt x="11023" y="6741"/>
                </a:lnTo>
                <a:lnTo>
                  <a:pt x="10901" y="6644"/>
                </a:lnTo>
                <a:lnTo>
                  <a:pt x="10779" y="6546"/>
                </a:lnTo>
                <a:lnTo>
                  <a:pt x="10658" y="6425"/>
                </a:lnTo>
                <a:lnTo>
                  <a:pt x="10560" y="6303"/>
                </a:lnTo>
                <a:lnTo>
                  <a:pt x="10463" y="6157"/>
                </a:lnTo>
                <a:lnTo>
                  <a:pt x="10317" y="5865"/>
                </a:lnTo>
                <a:lnTo>
                  <a:pt x="10195" y="5524"/>
                </a:lnTo>
                <a:lnTo>
                  <a:pt x="10147" y="5208"/>
                </a:lnTo>
                <a:lnTo>
                  <a:pt x="10147" y="4892"/>
                </a:lnTo>
                <a:lnTo>
                  <a:pt x="10195" y="4575"/>
                </a:lnTo>
                <a:lnTo>
                  <a:pt x="10244" y="4405"/>
                </a:lnTo>
                <a:lnTo>
                  <a:pt x="10317" y="4259"/>
                </a:lnTo>
                <a:lnTo>
                  <a:pt x="10414" y="4089"/>
                </a:lnTo>
                <a:lnTo>
                  <a:pt x="10560" y="3943"/>
                </a:lnTo>
                <a:lnTo>
                  <a:pt x="10901" y="3772"/>
                </a:lnTo>
                <a:lnTo>
                  <a:pt x="11242" y="3602"/>
                </a:lnTo>
                <a:lnTo>
                  <a:pt x="11436" y="3553"/>
                </a:lnTo>
                <a:lnTo>
                  <a:pt x="11607" y="3529"/>
                </a:lnTo>
                <a:lnTo>
                  <a:pt x="11801" y="3505"/>
                </a:lnTo>
                <a:close/>
                <a:moveTo>
                  <a:pt x="11753" y="2969"/>
                </a:moveTo>
                <a:lnTo>
                  <a:pt x="11461" y="2994"/>
                </a:lnTo>
                <a:lnTo>
                  <a:pt x="11169" y="3042"/>
                </a:lnTo>
                <a:lnTo>
                  <a:pt x="10901" y="3115"/>
                </a:lnTo>
                <a:lnTo>
                  <a:pt x="10633" y="3237"/>
                </a:lnTo>
                <a:lnTo>
                  <a:pt x="10390" y="3407"/>
                </a:lnTo>
                <a:lnTo>
                  <a:pt x="10195" y="3578"/>
                </a:lnTo>
                <a:lnTo>
                  <a:pt x="10074" y="3724"/>
                </a:lnTo>
                <a:lnTo>
                  <a:pt x="9952" y="3845"/>
                </a:lnTo>
                <a:lnTo>
                  <a:pt x="9830" y="4040"/>
                </a:lnTo>
                <a:lnTo>
                  <a:pt x="9757" y="4235"/>
                </a:lnTo>
                <a:lnTo>
                  <a:pt x="9684" y="4429"/>
                </a:lnTo>
                <a:lnTo>
                  <a:pt x="9636" y="4648"/>
                </a:lnTo>
                <a:lnTo>
                  <a:pt x="9611" y="4843"/>
                </a:lnTo>
                <a:lnTo>
                  <a:pt x="9611" y="5062"/>
                </a:lnTo>
                <a:lnTo>
                  <a:pt x="9611" y="5281"/>
                </a:lnTo>
                <a:lnTo>
                  <a:pt x="9636" y="5476"/>
                </a:lnTo>
                <a:lnTo>
                  <a:pt x="9684" y="5719"/>
                </a:lnTo>
                <a:lnTo>
                  <a:pt x="9757" y="5962"/>
                </a:lnTo>
                <a:lnTo>
                  <a:pt x="9830" y="6181"/>
                </a:lnTo>
                <a:lnTo>
                  <a:pt x="9952" y="6376"/>
                </a:lnTo>
                <a:lnTo>
                  <a:pt x="10074" y="6571"/>
                </a:lnTo>
                <a:lnTo>
                  <a:pt x="10220" y="6765"/>
                </a:lnTo>
                <a:lnTo>
                  <a:pt x="10366" y="6911"/>
                </a:lnTo>
                <a:lnTo>
                  <a:pt x="10536" y="7057"/>
                </a:lnTo>
                <a:lnTo>
                  <a:pt x="10731" y="7203"/>
                </a:lnTo>
                <a:lnTo>
                  <a:pt x="10925" y="7301"/>
                </a:lnTo>
                <a:lnTo>
                  <a:pt x="11120" y="7374"/>
                </a:lnTo>
                <a:lnTo>
                  <a:pt x="11363" y="7447"/>
                </a:lnTo>
                <a:lnTo>
                  <a:pt x="11582" y="7471"/>
                </a:lnTo>
                <a:lnTo>
                  <a:pt x="11826" y="7471"/>
                </a:lnTo>
                <a:lnTo>
                  <a:pt x="12069" y="7447"/>
                </a:lnTo>
                <a:lnTo>
                  <a:pt x="12312" y="7398"/>
                </a:lnTo>
                <a:lnTo>
                  <a:pt x="12531" y="7349"/>
                </a:lnTo>
                <a:lnTo>
                  <a:pt x="12750" y="7252"/>
                </a:lnTo>
                <a:lnTo>
                  <a:pt x="12945" y="7130"/>
                </a:lnTo>
                <a:lnTo>
                  <a:pt x="13139" y="6984"/>
                </a:lnTo>
                <a:lnTo>
                  <a:pt x="13310" y="6838"/>
                </a:lnTo>
                <a:lnTo>
                  <a:pt x="13480" y="6644"/>
                </a:lnTo>
                <a:lnTo>
                  <a:pt x="13602" y="6473"/>
                </a:lnTo>
                <a:lnTo>
                  <a:pt x="13723" y="6254"/>
                </a:lnTo>
                <a:lnTo>
                  <a:pt x="13821" y="6060"/>
                </a:lnTo>
                <a:lnTo>
                  <a:pt x="13894" y="5841"/>
                </a:lnTo>
                <a:lnTo>
                  <a:pt x="13967" y="5597"/>
                </a:lnTo>
                <a:lnTo>
                  <a:pt x="13991" y="5378"/>
                </a:lnTo>
                <a:lnTo>
                  <a:pt x="14015" y="5135"/>
                </a:lnTo>
                <a:lnTo>
                  <a:pt x="13991" y="4916"/>
                </a:lnTo>
                <a:lnTo>
                  <a:pt x="13942" y="4673"/>
                </a:lnTo>
                <a:lnTo>
                  <a:pt x="13894" y="4454"/>
                </a:lnTo>
                <a:lnTo>
                  <a:pt x="13772" y="4210"/>
                </a:lnTo>
                <a:lnTo>
                  <a:pt x="13626" y="3967"/>
                </a:lnTo>
                <a:lnTo>
                  <a:pt x="13456" y="3748"/>
                </a:lnTo>
                <a:lnTo>
                  <a:pt x="13261" y="3553"/>
                </a:lnTo>
                <a:lnTo>
                  <a:pt x="13042" y="3383"/>
                </a:lnTo>
                <a:lnTo>
                  <a:pt x="12799" y="3237"/>
                </a:lnTo>
                <a:lnTo>
                  <a:pt x="12555" y="3115"/>
                </a:lnTo>
                <a:lnTo>
                  <a:pt x="12288" y="3042"/>
                </a:lnTo>
                <a:lnTo>
                  <a:pt x="12045" y="2994"/>
                </a:lnTo>
                <a:lnTo>
                  <a:pt x="11753" y="2969"/>
                </a:lnTo>
                <a:close/>
                <a:moveTo>
                  <a:pt x="9903" y="7057"/>
                </a:moveTo>
                <a:lnTo>
                  <a:pt x="9806" y="7082"/>
                </a:lnTo>
                <a:lnTo>
                  <a:pt x="9733" y="7130"/>
                </a:lnTo>
                <a:lnTo>
                  <a:pt x="9587" y="7276"/>
                </a:lnTo>
                <a:lnTo>
                  <a:pt x="9465" y="7471"/>
                </a:lnTo>
                <a:lnTo>
                  <a:pt x="9392" y="7641"/>
                </a:lnTo>
                <a:lnTo>
                  <a:pt x="9368" y="7739"/>
                </a:lnTo>
                <a:lnTo>
                  <a:pt x="9392" y="7836"/>
                </a:lnTo>
                <a:lnTo>
                  <a:pt x="9441" y="7909"/>
                </a:lnTo>
                <a:lnTo>
                  <a:pt x="9514" y="7958"/>
                </a:lnTo>
                <a:lnTo>
                  <a:pt x="9587" y="7982"/>
                </a:lnTo>
                <a:lnTo>
                  <a:pt x="9684" y="7958"/>
                </a:lnTo>
                <a:lnTo>
                  <a:pt x="9757" y="7909"/>
                </a:lnTo>
                <a:lnTo>
                  <a:pt x="9806" y="7812"/>
                </a:lnTo>
                <a:lnTo>
                  <a:pt x="9879" y="7690"/>
                </a:lnTo>
                <a:lnTo>
                  <a:pt x="9952" y="7568"/>
                </a:lnTo>
                <a:lnTo>
                  <a:pt x="10098" y="7301"/>
                </a:lnTo>
                <a:lnTo>
                  <a:pt x="10098" y="7252"/>
                </a:lnTo>
                <a:lnTo>
                  <a:pt x="10098" y="7203"/>
                </a:lnTo>
                <a:lnTo>
                  <a:pt x="10074" y="7106"/>
                </a:lnTo>
                <a:lnTo>
                  <a:pt x="10001" y="7057"/>
                </a:lnTo>
                <a:close/>
                <a:moveTo>
                  <a:pt x="13504" y="7276"/>
                </a:moveTo>
                <a:lnTo>
                  <a:pt x="13456" y="7301"/>
                </a:lnTo>
                <a:lnTo>
                  <a:pt x="13407" y="7349"/>
                </a:lnTo>
                <a:lnTo>
                  <a:pt x="13383" y="7422"/>
                </a:lnTo>
                <a:lnTo>
                  <a:pt x="13383" y="7544"/>
                </a:lnTo>
                <a:lnTo>
                  <a:pt x="13407" y="7666"/>
                </a:lnTo>
                <a:lnTo>
                  <a:pt x="13456" y="7787"/>
                </a:lnTo>
                <a:lnTo>
                  <a:pt x="13504" y="7909"/>
                </a:lnTo>
                <a:lnTo>
                  <a:pt x="13602" y="8006"/>
                </a:lnTo>
                <a:lnTo>
                  <a:pt x="13723" y="8104"/>
                </a:lnTo>
                <a:lnTo>
                  <a:pt x="13821" y="8177"/>
                </a:lnTo>
                <a:lnTo>
                  <a:pt x="13918" y="8201"/>
                </a:lnTo>
                <a:lnTo>
                  <a:pt x="14015" y="8201"/>
                </a:lnTo>
                <a:lnTo>
                  <a:pt x="14088" y="8152"/>
                </a:lnTo>
                <a:lnTo>
                  <a:pt x="14137" y="8079"/>
                </a:lnTo>
                <a:lnTo>
                  <a:pt x="14161" y="8006"/>
                </a:lnTo>
                <a:lnTo>
                  <a:pt x="14161" y="7909"/>
                </a:lnTo>
                <a:lnTo>
                  <a:pt x="14137" y="7836"/>
                </a:lnTo>
                <a:lnTo>
                  <a:pt x="14064" y="7763"/>
                </a:lnTo>
                <a:lnTo>
                  <a:pt x="13918" y="7666"/>
                </a:lnTo>
                <a:lnTo>
                  <a:pt x="13821" y="7520"/>
                </a:lnTo>
                <a:lnTo>
                  <a:pt x="13699" y="7374"/>
                </a:lnTo>
                <a:lnTo>
                  <a:pt x="13650" y="7325"/>
                </a:lnTo>
                <a:lnTo>
                  <a:pt x="13553" y="7276"/>
                </a:lnTo>
                <a:close/>
                <a:moveTo>
                  <a:pt x="2312" y="11242"/>
                </a:moveTo>
                <a:lnTo>
                  <a:pt x="2287" y="11267"/>
                </a:lnTo>
                <a:lnTo>
                  <a:pt x="2263" y="11291"/>
                </a:lnTo>
                <a:lnTo>
                  <a:pt x="2287" y="11437"/>
                </a:lnTo>
                <a:lnTo>
                  <a:pt x="2312" y="11559"/>
                </a:lnTo>
                <a:lnTo>
                  <a:pt x="2360" y="11705"/>
                </a:lnTo>
                <a:lnTo>
                  <a:pt x="2409" y="11826"/>
                </a:lnTo>
                <a:lnTo>
                  <a:pt x="2555" y="12070"/>
                </a:lnTo>
                <a:lnTo>
                  <a:pt x="2701" y="12313"/>
                </a:lnTo>
                <a:lnTo>
                  <a:pt x="2871" y="12556"/>
                </a:lnTo>
                <a:lnTo>
                  <a:pt x="3042" y="12800"/>
                </a:lnTo>
                <a:lnTo>
                  <a:pt x="3236" y="13019"/>
                </a:lnTo>
                <a:lnTo>
                  <a:pt x="3455" y="13238"/>
                </a:lnTo>
                <a:lnTo>
                  <a:pt x="3528" y="13262"/>
                </a:lnTo>
                <a:lnTo>
                  <a:pt x="3650" y="13262"/>
                </a:lnTo>
                <a:lnTo>
                  <a:pt x="3699" y="13213"/>
                </a:lnTo>
                <a:lnTo>
                  <a:pt x="3747" y="13165"/>
                </a:lnTo>
                <a:lnTo>
                  <a:pt x="3772" y="13092"/>
                </a:lnTo>
                <a:lnTo>
                  <a:pt x="3747" y="13043"/>
                </a:lnTo>
                <a:lnTo>
                  <a:pt x="3699" y="12970"/>
                </a:lnTo>
                <a:lnTo>
                  <a:pt x="3504" y="12751"/>
                </a:lnTo>
                <a:lnTo>
                  <a:pt x="3309" y="12532"/>
                </a:lnTo>
                <a:lnTo>
                  <a:pt x="2944" y="12045"/>
                </a:lnTo>
                <a:lnTo>
                  <a:pt x="2652" y="11632"/>
                </a:lnTo>
                <a:lnTo>
                  <a:pt x="2506" y="11437"/>
                </a:lnTo>
                <a:lnTo>
                  <a:pt x="2336" y="11267"/>
                </a:lnTo>
                <a:lnTo>
                  <a:pt x="2312" y="11242"/>
                </a:lnTo>
                <a:close/>
                <a:moveTo>
                  <a:pt x="2336" y="12678"/>
                </a:moveTo>
                <a:lnTo>
                  <a:pt x="2287" y="12702"/>
                </a:lnTo>
                <a:lnTo>
                  <a:pt x="2263" y="12751"/>
                </a:lnTo>
                <a:lnTo>
                  <a:pt x="2239" y="12800"/>
                </a:lnTo>
                <a:lnTo>
                  <a:pt x="2287" y="12897"/>
                </a:lnTo>
                <a:lnTo>
                  <a:pt x="2360" y="13019"/>
                </a:lnTo>
                <a:lnTo>
                  <a:pt x="2531" y="13213"/>
                </a:lnTo>
                <a:lnTo>
                  <a:pt x="2604" y="13286"/>
                </a:lnTo>
                <a:lnTo>
                  <a:pt x="2725" y="13384"/>
                </a:lnTo>
                <a:lnTo>
                  <a:pt x="2823" y="13432"/>
                </a:lnTo>
                <a:lnTo>
                  <a:pt x="2896" y="13457"/>
                </a:lnTo>
                <a:lnTo>
                  <a:pt x="2944" y="13457"/>
                </a:lnTo>
                <a:lnTo>
                  <a:pt x="3017" y="13408"/>
                </a:lnTo>
                <a:lnTo>
                  <a:pt x="3042" y="13359"/>
                </a:lnTo>
                <a:lnTo>
                  <a:pt x="3066" y="13286"/>
                </a:lnTo>
                <a:lnTo>
                  <a:pt x="3042" y="13238"/>
                </a:lnTo>
                <a:lnTo>
                  <a:pt x="2969" y="13165"/>
                </a:lnTo>
                <a:lnTo>
                  <a:pt x="2896" y="13116"/>
                </a:lnTo>
                <a:lnTo>
                  <a:pt x="2750" y="12994"/>
                </a:lnTo>
                <a:lnTo>
                  <a:pt x="2579" y="12824"/>
                </a:lnTo>
                <a:lnTo>
                  <a:pt x="2482" y="12727"/>
                </a:lnTo>
                <a:lnTo>
                  <a:pt x="2385" y="12678"/>
                </a:lnTo>
                <a:close/>
                <a:moveTo>
                  <a:pt x="5645" y="6084"/>
                </a:moveTo>
                <a:lnTo>
                  <a:pt x="5499" y="6108"/>
                </a:lnTo>
                <a:lnTo>
                  <a:pt x="5353" y="6157"/>
                </a:lnTo>
                <a:lnTo>
                  <a:pt x="5231" y="6230"/>
                </a:lnTo>
                <a:lnTo>
                  <a:pt x="5085" y="6327"/>
                </a:lnTo>
                <a:lnTo>
                  <a:pt x="4818" y="6546"/>
                </a:lnTo>
                <a:lnTo>
                  <a:pt x="4599" y="6790"/>
                </a:lnTo>
                <a:lnTo>
                  <a:pt x="4355" y="7082"/>
                </a:lnTo>
                <a:lnTo>
                  <a:pt x="4161" y="7349"/>
                </a:lnTo>
                <a:lnTo>
                  <a:pt x="3796" y="7860"/>
                </a:lnTo>
                <a:lnTo>
                  <a:pt x="3382" y="8420"/>
                </a:lnTo>
                <a:lnTo>
                  <a:pt x="3163" y="8688"/>
                </a:lnTo>
                <a:lnTo>
                  <a:pt x="2920" y="8931"/>
                </a:lnTo>
                <a:lnTo>
                  <a:pt x="2433" y="9393"/>
                </a:lnTo>
                <a:lnTo>
                  <a:pt x="2190" y="9636"/>
                </a:lnTo>
                <a:lnTo>
                  <a:pt x="1971" y="9880"/>
                </a:lnTo>
                <a:lnTo>
                  <a:pt x="1922" y="9953"/>
                </a:lnTo>
                <a:lnTo>
                  <a:pt x="1922" y="10050"/>
                </a:lnTo>
                <a:lnTo>
                  <a:pt x="1922" y="10123"/>
                </a:lnTo>
                <a:lnTo>
                  <a:pt x="1971" y="10172"/>
                </a:lnTo>
                <a:lnTo>
                  <a:pt x="2044" y="10220"/>
                </a:lnTo>
                <a:lnTo>
                  <a:pt x="2117" y="10245"/>
                </a:lnTo>
                <a:lnTo>
                  <a:pt x="2190" y="10245"/>
                </a:lnTo>
                <a:lnTo>
                  <a:pt x="2263" y="10196"/>
                </a:lnTo>
                <a:lnTo>
                  <a:pt x="2312" y="10147"/>
                </a:lnTo>
                <a:lnTo>
                  <a:pt x="2360" y="10293"/>
                </a:lnTo>
                <a:lnTo>
                  <a:pt x="2409" y="10439"/>
                </a:lnTo>
                <a:lnTo>
                  <a:pt x="2555" y="10756"/>
                </a:lnTo>
                <a:lnTo>
                  <a:pt x="2823" y="11169"/>
                </a:lnTo>
                <a:lnTo>
                  <a:pt x="3042" y="11583"/>
                </a:lnTo>
                <a:lnTo>
                  <a:pt x="3309" y="12021"/>
                </a:lnTo>
                <a:lnTo>
                  <a:pt x="3455" y="12240"/>
                </a:lnTo>
                <a:lnTo>
                  <a:pt x="3601" y="12435"/>
                </a:lnTo>
                <a:lnTo>
                  <a:pt x="3772" y="12605"/>
                </a:lnTo>
                <a:lnTo>
                  <a:pt x="3942" y="12751"/>
                </a:lnTo>
                <a:lnTo>
                  <a:pt x="4015" y="12775"/>
                </a:lnTo>
                <a:lnTo>
                  <a:pt x="4088" y="12775"/>
                </a:lnTo>
                <a:lnTo>
                  <a:pt x="4161" y="12751"/>
                </a:lnTo>
                <a:lnTo>
                  <a:pt x="4209" y="12727"/>
                </a:lnTo>
                <a:lnTo>
                  <a:pt x="4282" y="12629"/>
                </a:lnTo>
                <a:lnTo>
                  <a:pt x="4282" y="12556"/>
                </a:lnTo>
                <a:lnTo>
                  <a:pt x="4282" y="12508"/>
                </a:lnTo>
                <a:lnTo>
                  <a:pt x="4258" y="12459"/>
                </a:lnTo>
                <a:lnTo>
                  <a:pt x="4209" y="12410"/>
                </a:lnTo>
                <a:lnTo>
                  <a:pt x="4039" y="12240"/>
                </a:lnTo>
                <a:lnTo>
                  <a:pt x="3893" y="12070"/>
                </a:lnTo>
                <a:lnTo>
                  <a:pt x="3626" y="11680"/>
                </a:lnTo>
                <a:lnTo>
                  <a:pt x="3358" y="11291"/>
                </a:lnTo>
                <a:lnTo>
                  <a:pt x="3139" y="10877"/>
                </a:lnTo>
                <a:lnTo>
                  <a:pt x="2920" y="10464"/>
                </a:lnTo>
                <a:lnTo>
                  <a:pt x="2750" y="10172"/>
                </a:lnTo>
                <a:lnTo>
                  <a:pt x="2579" y="9928"/>
                </a:lnTo>
                <a:lnTo>
                  <a:pt x="2920" y="9612"/>
                </a:lnTo>
                <a:lnTo>
                  <a:pt x="3066" y="9904"/>
                </a:lnTo>
                <a:lnTo>
                  <a:pt x="3212" y="10172"/>
                </a:lnTo>
                <a:lnTo>
                  <a:pt x="3528" y="10658"/>
                </a:lnTo>
                <a:lnTo>
                  <a:pt x="3747" y="10999"/>
                </a:lnTo>
                <a:lnTo>
                  <a:pt x="3966" y="11340"/>
                </a:lnTo>
                <a:lnTo>
                  <a:pt x="4112" y="11510"/>
                </a:lnTo>
                <a:lnTo>
                  <a:pt x="4234" y="11656"/>
                </a:lnTo>
                <a:lnTo>
                  <a:pt x="4380" y="11778"/>
                </a:lnTo>
                <a:lnTo>
                  <a:pt x="4550" y="11875"/>
                </a:lnTo>
                <a:lnTo>
                  <a:pt x="4623" y="11899"/>
                </a:lnTo>
                <a:lnTo>
                  <a:pt x="4672" y="11899"/>
                </a:lnTo>
                <a:lnTo>
                  <a:pt x="4745" y="11875"/>
                </a:lnTo>
                <a:lnTo>
                  <a:pt x="4793" y="11851"/>
                </a:lnTo>
                <a:lnTo>
                  <a:pt x="4842" y="11778"/>
                </a:lnTo>
                <a:lnTo>
                  <a:pt x="4866" y="11729"/>
                </a:lnTo>
                <a:lnTo>
                  <a:pt x="4866" y="11656"/>
                </a:lnTo>
                <a:lnTo>
                  <a:pt x="4842" y="11607"/>
                </a:lnTo>
                <a:lnTo>
                  <a:pt x="4599" y="11267"/>
                </a:lnTo>
                <a:lnTo>
                  <a:pt x="4331" y="10950"/>
                </a:lnTo>
                <a:lnTo>
                  <a:pt x="4088" y="10634"/>
                </a:lnTo>
                <a:lnTo>
                  <a:pt x="3845" y="10318"/>
                </a:lnTo>
                <a:lnTo>
                  <a:pt x="3528" y="9855"/>
                </a:lnTo>
                <a:lnTo>
                  <a:pt x="3334" y="9612"/>
                </a:lnTo>
                <a:lnTo>
                  <a:pt x="3139" y="9417"/>
                </a:lnTo>
                <a:lnTo>
                  <a:pt x="3480" y="9077"/>
                </a:lnTo>
                <a:lnTo>
                  <a:pt x="3577" y="9223"/>
                </a:lnTo>
                <a:lnTo>
                  <a:pt x="3674" y="9344"/>
                </a:lnTo>
                <a:lnTo>
                  <a:pt x="3893" y="9661"/>
                </a:lnTo>
                <a:lnTo>
                  <a:pt x="4112" y="9977"/>
                </a:lnTo>
                <a:lnTo>
                  <a:pt x="4282" y="10196"/>
                </a:lnTo>
                <a:lnTo>
                  <a:pt x="4501" y="10415"/>
                </a:lnTo>
                <a:lnTo>
                  <a:pt x="4599" y="10512"/>
                </a:lnTo>
                <a:lnTo>
                  <a:pt x="4720" y="10610"/>
                </a:lnTo>
                <a:lnTo>
                  <a:pt x="4866" y="10658"/>
                </a:lnTo>
                <a:lnTo>
                  <a:pt x="4988" y="10707"/>
                </a:lnTo>
                <a:lnTo>
                  <a:pt x="5085" y="10707"/>
                </a:lnTo>
                <a:lnTo>
                  <a:pt x="5183" y="10683"/>
                </a:lnTo>
                <a:lnTo>
                  <a:pt x="5231" y="10610"/>
                </a:lnTo>
                <a:lnTo>
                  <a:pt x="5256" y="10537"/>
                </a:lnTo>
                <a:lnTo>
                  <a:pt x="5280" y="10464"/>
                </a:lnTo>
                <a:lnTo>
                  <a:pt x="5256" y="10391"/>
                </a:lnTo>
                <a:lnTo>
                  <a:pt x="5207" y="10318"/>
                </a:lnTo>
                <a:lnTo>
                  <a:pt x="5110" y="10269"/>
                </a:lnTo>
                <a:lnTo>
                  <a:pt x="4988" y="10220"/>
                </a:lnTo>
                <a:lnTo>
                  <a:pt x="4866" y="10147"/>
                </a:lnTo>
                <a:lnTo>
                  <a:pt x="4745" y="10050"/>
                </a:lnTo>
                <a:lnTo>
                  <a:pt x="4647" y="9953"/>
                </a:lnTo>
                <a:lnTo>
                  <a:pt x="4453" y="9734"/>
                </a:lnTo>
                <a:lnTo>
                  <a:pt x="4282" y="9515"/>
                </a:lnTo>
                <a:lnTo>
                  <a:pt x="3991" y="9174"/>
                </a:lnTo>
                <a:lnTo>
                  <a:pt x="3845" y="9004"/>
                </a:lnTo>
                <a:lnTo>
                  <a:pt x="3747" y="8931"/>
                </a:lnTo>
                <a:lnTo>
                  <a:pt x="3650" y="8882"/>
                </a:lnTo>
                <a:lnTo>
                  <a:pt x="3966" y="8517"/>
                </a:lnTo>
                <a:lnTo>
                  <a:pt x="4039" y="8420"/>
                </a:lnTo>
                <a:lnTo>
                  <a:pt x="4185" y="8615"/>
                </a:lnTo>
                <a:lnTo>
                  <a:pt x="4331" y="8809"/>
                </a:lnTo>
                <a:lnTo>
                  <a:pt x="4647" y="9150"/>
                </a:lnTo>
                <a:lnTo>
                  <a:pt x="5183" y="9709"/>
                </a:lnTo>
                <a:lnTo>
                  <a:pt x="5304" y="9807"/>
                </a:lnTo>
                <a:lnTo>
                  <a:pt x="5426" y="9904"/>
                </a:lnTo>
                <a:lnTo>
                  <a:pt x="5548" y="9977"/>
                </a:lnTo>
                <a:lnTo>
                  <a:pt x="5718" y="9977"/>
                </a:lnTo>
                <a:lnTo>
                  <a:pt x="5767" y="9953"/>
                </a:lnTo>
                <a:lnTo>
                  <a:pt x="5791" y="9904"/>
                </a:lnTo>
                <a:lnTo>
                  <a:pt x="5840" y="9855"/>
                </a:lnTo>
                <a:lnTo>
                  <a:pt x="5840" y="9807"/>
                </a:lnTo>
                <a:lnTo>
                  <a:pt x="5815" y="9685"/>
                </a:lnTo>
                <a:lnTo>
                  <a:pt x="5767" y="9588"/>
                </a:lnTo>
                <a:lnTo>
                  <a:pt x="5669" y="9515"/>
                </a:lnTo>
                <a:lnTo>
                  <a:pt x="5572" y="9417"/>
                </a:lnTo>
                <a:lnTo>
                  <a:pt x="5304" y="9174"/>
                </a:lnTo>
                <a:lnTo>
                  <a:pt x="5012" y="8907"/>
                </a:lnTo>
                <a:lnTo>
                  <a:pt x="4647" y="8542"/>
                </a:lnTo>
                <a:lnTo>
                  <a:pt x="4282" y="8201"/>
                </a:lnTo>
                <a:lnTo>
                  <a:pt x="4234" y="8152"/>
                </a:lnTo>
                <a:lnTo>
                  <a:pt x="4599" y="7690"/>
                </a:lnTo>
                <a:lnTo>
                  <a:pt x="4696" y="7885"/>
                </a:lnTo>
                <a:lnTo>
                  <a:pt x="4842" y="8079"/>
                </a:lnTo>
                <a:lnTo>
                  <a:pt x="5134" y="8396"/>
                </a:lnTo>
                <a:lnTo>
                  <a:pt x="5329" y="8590"/>
                </a:lnTo>
                <a:lnTo>
                  <a:pt x="5548" y="8809"/>
                </a:lnTo>
                <a:lnTo>
                  <a:pt x="5791" y="9004"/>
                </a:lnTo>
                <a:lnTo>
                  <a:pt x="5913" y="9077"/>
                </a:lnTo>
                <a:lnTo>
                  <a:pt x="6034" y="9150"/>
                </a:lnTo>
                <a:lnTo>
                  <a:pt x="6180" y="9150"/>
                </a:lnTo>
                <a:lnTo>
                  <a:pt x="6205" y="9101"/>
                </a:lnTo>
                <a:lnTo>
                  <a:pt x="6253" y="9052"/>
                </a:lnTo>
                <a:lnTo>
                  <a:pt x="6278" y="9004"/>
                </a:lnTo>
                <a:lnTo>
                  <a:pt x="6278" y="8931"/>
                </a:lnTo>
                <a:lnTo>
                  <a:pt x="6253" y="8882"/>
                </a:lnTo>
                <a:lnTo>
                  <a:pt x="6229" y="8834"/>
                </a:lnTo>
                <a:lnTo>
                  <a:pt x="6034" y="8639"/>
                </a:lnTo>
                <a:lnTo>
                  <a:pt x="5840" y="8469"/>
                </a:lnTo>
                <a:lnTo>
                  <a:pt x="5621" y="8298"/>
                </a:lnTo>
                <a:lnTo>
                  <a:pt x="5402" y="8104"/>
                </a:lnTo>
                <a:lnTo>
                  <a:pt x="5110" y="7787"/>
                </a:lnTo>
                <a:lnTo>
                  <a:pt x="4939" y="7641"/>
                </a:lnTo>
                <a:lnTo>
                  <a:pt x="4745" y="7495"/>
                </a:lnTo>
                <a:lnTo>
                  <a:pt x="4915" y="7301"/>
                </a:lnTo>
                <a:lnTo>
                  <a:pt x="5061" y="7155"/>
                </a:lnTo>
                <a:lnTo>
                  <a:pt x="5402" y="7495"/>
                </a:lnTo>
                <a:lnTo>
                  <a:pt x="5718" y="7885"/>
                </a:lnTo>
                <a:lnTo>
                  <a:pt x="5888" y="8104"/>
                </a:lnTo>
                <a:lnTo>
                  <a:pt x="6132" y="8323"/>
                </a:lnTo>
                <a:lnTo>
                  <a:pt x="6253" y="8420"/>
                </a:lnTo>
                <a:lnTo>
                  <a:pt x="6375" y="8469"/>
                </a:lnTo>
                <a:lnTo>
                  <a:pt x="6497" y="8493"/>
                </a:lnTo>
                <a:lnTo>
                  <a:pt x="6643" y="8493"/>
                </a:lnTo>
                <a:lnTo>
                  <a:pt x="6716" y="8444"/>
                </a:lnTo>
                <a:lnTo>
                  <a:pt x="6764" y="8371"/>
                </a:lnTo>
                <a:lnTo>
                  <a:pt x="6764" y="8298"/>
                </a:lnTo>
                <a:lnTo>
                  <a:pt x="6740" y="8225"/>
                </a:lnTo>
                <a:lnTo>
                  <a:pt x="6643" y="8128"/>
                </a:lnTo>
                <a:lnTo>
                  <a:pt x="6545" y="8055"/>
                </a:lnTo>
                <a:lnTo>
                  <a:pt x="6424" y="7982"/>
                </a:lnTo>
                <a:lnTo>
                  <a:pt x="6326" y="7885"/>
                </a:lnTo>
                <a:lnTo>
                  <a:pt x="6205" y="7787"/>
                </a:lnTo>
                <a:lnTo>
                  <a:pt x="6083" y="7641"/>
                </a:lnTo>
                <a:lnTo>
                  <a:pt x="5864" y="7398"/>
                </a:lnTo>
                <a:lnTo>
                  <a:pt x="5742" y="7252"/>
                </a:lnTo>
                <a:lnTo>
                  <a:pt x="5621" y="7130"/>
                </a:lnTo>
                <a:lnTo>
                  <a:pt x="5450" y="7009"/>
                </a:lnTo>
                <a:lnTo>
                  <a:pt x="5304" y="6936"/>
                </a:lnTo>
                <a:lnTo>
                  <a:pt x="5718" y="6595"/>
                </a:lnTo>
                <a:lnTo>
                  <a:pt x="6326" y="7203"/>
                </a:lnTo>
                <a:lnTo>
                  <a:pt x="6643" y="7520"/>
                </a:lnTo>
                <a:lnTo>
                  <a:pt x="6910" y="7860"/>
                </a:lnTo>
                <a:lnTo>
                  <a:pt x="7251" y="8274"/>
                </a:lnTo>
                <a:lnTo>
                  <a:pt x="7543" y="8688"/>
                </a:lnTo>
                <a:lnTo>
                  <a:pt x="8176" y="9539"/>
                </a:lnTo>
                <a:lnTo>
                  <a:pt x="8954" y="10512"/>
                </a:lnTo>
                <a:lnTo>
                  <a:pt x="9733" y="11486"/>
                </a:lnTo>
                <a:lnTo>
                  <a:pt x="10098" y="11997"/>
                </a:lnTo>
                <a:lnTo>
                  <a:pt x="10463" y="12508"/>
                </a:lnTo>
                <a:lnTo>
                  <a:pt x="10828" y="13019"/>
                </a:lnTo>
                <a:lnTo>
                  <a:pt x="11023" y="13262"/>
                </a:lnTo>
                <a:lnTo>
                  <a:pt x="11242" y="13481"/>
                </a:lnTo>
                <a:lnTo>
                  <a:pt x="11339" y="13554"/>
                </a:lnTo>
                <a:lnTo>
                  <a:pt x="11436" y="13578"/>
                </a:lnTo>
                <a:lnTo>
                  <a:pt x="11509" y="13554"/>
                </a:lnTo>
                <a:lnTo>
                  <a:pt x="11582" y="13505"/>
                </a:lnTo>
                <a:lnTo>
                  <a:pt x="11655" y="13432"/>
                </a:lnTo>
                <a:lnTo>
                  <a:pt x="11680" y="13359"/>
                </a:lnTo>
                <a:lnTo>
                  <a:pt x="11704" y="13238"/>
                </a:lnTo>
                <a:lnTo>
                  <a:pt x="11680" y="13140"/>
                </a:lnTo>
                <a:lnTo>
                  <a:pt x="11558" y="12897"/>
                </a:lnTo>
                <a:lnTo>
                  <a:pt x="11388" y="12629"/>
                </a:lnTo>
                <a:lnTo>
                  <a:pt x="11217" y="12386"/>
                </a:lnTo>
                <a:lnTo>
                  <a:pt x="11047" y="12143"/>
                </a:lnTo>
                <a:lnTo>
                  <a:pt x="10268" y="11194"/>
                </a:lnTo>
                <a:lnTo>
                  <a:pt x="10001" y="10853"/>
                </a:lnTo>
                <a:lnTo>
                  <a:pt x="10147" y="10756"/>
                </a:lnTo>
                <a:lnTo>
                  <a:pt x="10220" y="10877"/>
                </a:lnTo>
                <a:lnTo>
                  <a:pt x="10317" y="10999"/>
                </a:lnTo>
                <a:lnTo>
                  <a:pt x="10463" y="11169"/>
                </a:lnTo>
                <a:lnTo>
                  <a:pt x="10633" y="11364"/>
                </a:lnTo>
                <a:lnTo>
                  <a:pt x="10828" y="11510"/>
                </a:lnTo>
                <a:lnTo>
                  <a:pt x="11023" y="11656"/>
                </a:lnTo>
                <a:lnTo>
                  <a:pt x="11071" y="11680"/>
                </a:lnTo>
                <a:lnTo>
                  <a:pt x="11144" y="11680"/>
                </a:lnTo>
                <a:lnTo>
                  <a:pt x="11217" y="11656"/>
                </a:lnTo>
                <a:lnTo>
                  <a:pt x="11266" y="11632"/>
                </a:lnTo>
                <a:lnTo>
                  <a:pt x="11315" y="11559"/>
                </a:lnTo>
                <a:lnTo>
                  <a:pt x="11339" y="11510"/>
                </a:lnTo>
                <a:lnTo>
                  <a:pt x="11339" y="11437"/>
                </a:lnTo>
                <a:lnTo>
                  <a:pt x="11315" y="11364"/>
                </a:lnTo>
                <a:lnTo>
                  <a:pt x="11169" y="11218"/>
                </a:lnTo>
                <a:lnTo>
                  <a:pt x="11023" y="11072"/>
                </a:lnTo>
                <a:lnTo>
                  <a:pt x="10682" y="10804"/>
                </a:lnTo>
                <a:lnTo>
                  <a:pt x="10390" y="10512"/>
                </a:lnTo>
                <a:lnTo>
                  <a:pt x="10390" y="10488"/>
                </a:lnTo>
                <a:lnTo>
                  <a:pt x="10731" y="10026"/>
                </a:lnTo>
                <a:lnTo>
                  <a:pt x="10828" y="10172"/>
                </a:lnTo>
                <a:lnTo>
                  <a:pt x="10901" y="10293"/>
                </a:lnTo>
                <a:lnTo>
                  <a:pt x="11023" y="10439"/>
                </a:lnTo>
                <a:lnTo>
                  <a:pt x="11169" y="10610"/>
                </a:lnTo>
                <a:lnTo>
                  <a:pt x="11315" y="10756"/>
                </a:lnTo>
                <a:lnTo>
                  <a:pt x="11412" y="10926"/>
                </a:lnTo>
                <a:lnTo>
                  <a:pt x="11485" y="10999"/>
                </a:lnTo>
                <a:lnTo>
                  <a:pt x="11534" y="11048"/>
                </a:lnTo>
                <a:lnTo>
                  <a:pt x="11607" y="11048"/>
                </a:lnTo>
                <a:lnTo>
                  <a:pt x="11680" y="11023"/>
                </a:lnTo>
                <a:lnTo>
                  <a:pt x="11753" y="10975"/>
                </a:lnTo>
                <a:lnTo>
                  <a:pt x="11777" y="10902"/>
                </a:lnTo>
                <a:lnTo>
                  <a:pt x="11801" y="10829"/>
                </a:lnTo>
                <a:lnTo>
                  <a:pt x="11777" y="10731"/>
                </a:lnTo>
                <a:lnTo>
                  <a:pt x="11680" y="10585"/>
                </a:lnTo>
                <a:lnTo>
                  <a:pt x="11582" y="10439"/>
                </a:lnTo>
                <a:lnTo>
                  <a:pt x="11315" y="10196"/>
                </a:lnTo>
                <a:lnTo>
                  <a:pt x="11169" y="10050"/>
                </a:lnTo>
                <a:lnTo>
                  <a:pt x="11023" y="9904"/>
                </a:lnTo>
                <a:lnTo>
                  <a:pt x="10925" y="9807"/>
                </a:lnTo>
                <a:lnTo>
                  <a:pt x="11217" y="9539"/>
                </a:lnTo>
                <a:lnTo>
                  <a:pt x="11315" y="9636"/>
                </a:lnTo>
                <a:lnTo>
                  <a:pt x="11412" y="9782"/>
                </a:lnTo>
                <a:lnTo>
                  <a:pt x="11582" y="10026"/>
                </a:lnTo>
                <a:lnTo>
                  <a:pt x="11655" y="10172"/>
                </a:lnTo>
                <a:lnTo>
                  <a:pt x="11753" y="10293"/>
                </a:lnTo>
                <a:lnTo>
                  <a:pt x="11874" y="10391"/>
                </a:lnTo>
                <a:lnTo>
                  <a:pt x="11996" y="10488"/>
                </a:lnTo>
                <a:lnTo>
                  <a:pt x="12093" y="10512"/>
                </a:lnTo>
                <a:lnTo>
                  <a:pt x="12190" y="10512"/>
                </a:lnTo>
                <a:lnTo>
                  <a:pt x="12239" y="10464"/>
                </a:lnTo>
                <a:lnTo>
                  <a:pt x="12312" y="10391"/>
                </a:lnTo>
                <a:lnTo>
                  <a:pt x="12336" y="10318"/>
                </a:lnTo>
                <a:lnTo>
                  <a:pt x="12336" y="10245"/>
                </a:lnTo>
                <a:lnTo>
                  <a:pt x="12288" y="10172"/>
                </a:lnTo>
                <a:lnTo>
                  <a:pt x="12215" y="10099"/>
                </a:lnTo>
                <a:lnTo>
                  <a:pt x="12117" y="10026"/>
                </a:lnTo>
                <a:lnTo>
                  <a:pt x="12020" y="9928"/>
                </a:lnTo>
                <a:lnTo>
                  <a:pt x="11850" y="9709"/>
                </a:lnTo>
                <a:lnTo>
                  <a:pt x="11680" y="9466"/>
                </a:lnTo>
                <a:lnTo>
                  <a:pt x="11607" y="9369"/>
                </a:lnTo>
                <a:lnTo>
                  <a:pt x="11485" y="9271"/>
                </a:lnTo>
                <a:lnTo>
                  <a:pt x="11704" y="9077"/>
                </a:lnTo>
                <a:lnTo>
                  <a:pt x="11972" y="9223"/>
                </a:lnTo>
                <a:lnTo>
                  <a:pt x="12215" y="9417"/>
                </a:lnTo>
                <a:lnTo>
                  <a:pt x="12409" y="9636"/>
                </a:lnTo>
                <a:lnTo>
                  <a:pt x="12628" y="9880"/>
                </a:lnTo>
                <a:lnTo>
                  <a:pt x="12993" y="10415"/>
                </a:lnTo>
                <a:lnTo>
                  <a:pt x="13334" y="10902"/>
                </a:lnTo>
                <a:lnTo>
                  <a:pt x="13845" y="11559"/>
                </a:lnTo>
                <a:lnTo>
                  <a:pt x="14356" y="12240"/>
                </a:lnTo>
                <a:lnTo>
                  <a:pt x="14551" y="12556"/>
                </a:lnTo>
                <a:lnTo>
                  <a:pt x="14770" y="12921"/>
                </a:lnTo>
                <a:lnTo>
                  <a:pt x="14891" y="13092"/>
                </a:lnTo>
                <a:lnTo>
                  <a:pt x="15037" y="13262"/>
                </a:lnTo>
                <a:lnTo>
                  <a:pt x="15159" y="13384"/>
                </a:lnTo>
                <a:lnTo>
                  <a:pt x="15305" y="13481"/>
                </a:lnTo>
                <a:lnTo>
                  <a:pt x="15427" y="13505"/>
                </a:lnTo>
                <a:lnTo>
                  <a:pt x="15548" y="13481"/>
                </a:lnTo>
                <a:lnTo>
                  <a:pt x="15597" y="13432"/>
                </a:lnTo>
                <a:lnTo>
                  <a:pt x="15621" y="13408"/>
                </a:lnTo>
                <a:lnTo>
                  <a:pt x="15646" y="13359"/>
                </a:lnTo>
                <a:lnTo>
                  <a:pt x="15646" y="13286"/>
                </a:lnTo>
                <a:lnTo>
                  <a:pt x="15597" y="13092"/>
                </a:lnTo>
                <a:lnTo>
                  <a:pt x="15524" y="12897"/>
                </a:lnTo>
                <a:lnTo>
                  <a:pt x="15427" y="12702"/>
                </a:lnTo>
                <a:lnTo>
                  <a:pt x="15281" y="12532"/>
                </a:lnTo>
                <a:lnTo>
                  <a:pt x="15013" y="12167"/>
                </a:lnTo>
                <a:lnTo>
                  <a:pt x="14745" y="11826"/>
                </a:lnTo>
                <a:lnTo>
                  <a:pt x="14478" y="11461"/>
                </a:lnTo>
                <a:lnTo>
                  <a:pt x="14210" y="11121"/>
                </a:lnTo>
                <a:lnTo>
                  <a:pt x="13650" y="10415"/>
                </a:lnTo>
                <a:lnTo>
                  <a:pt x="13310" y="9880"/>
                </a:lnTo>
                <a:lnTo>
                  <a:pt x="13091" y="9588"/>
                </a:lnTo>
                <a:lnTo>
                  <a:pt x="12872" y="9296"/>
                </a:lnTo>
                <a:lnTo>
                  <a:pt x="12604" y="9052"/>
                </a:lnTo>
                <a:lnTo>
                  <a:pt x="12482" y="8931"/>
                </a:lnTo>
                <a:lnTo>
                  <a:pt x="12336" y="8834"/>
                </a:lnTo>
                <a:lnTo>
                  <a:pt x="12215" y="8761"/>
                </a:lnTo>
                <a:lnTo>
                  <a:pt x="12069" y="8688"/>
                </a:lnTo>
                <a:lnTo>
                  <a:pt x="11899" y="8663"/>
                </a:lnTo>
                <a:lnTo>
                  <a:pt x="11753" y="8663"/>
                </a:lnTo>
                <a:lnTo>
                  <a:pt x="11655" y="8615"/>
                </a:lnTo>
                <a:lnTo>
                  <a:pt x="11558" y="8615"/>
                </a:lnTo>
                <a:lnTo>
                  <a:pt x="11388" y="8688"/>
                </a:lnTo>
                <a:lnTo>
                  <a:pt x="11242" y="8785"/>
                </a:lnTo>
                <a:lnTo>
                  <a:pt x="11071" y="8907"/>
                </a:lnTo>
                <a:lnTo>
                  <a:pt x="10950" y="9028"/>
                </a:lnTo>
                <a:lnTo>
                  <a:pt x="10682" y="9320"/>
                </a:lnTo>
                <a:lnTo>
                  <a:pt x="10463" y="9612"/>
                </a:lnTo>
                <a:lnTo>
                  <a:pt x="10074" y="10050"/>
                </a:lnTo>
                <a:lnTo>
                  <a:pt x="9903" y="10318"/>
                </a:lnTo>
                <a:lnTo>
                  <a:pt x="9830" y="10464"/>
                </a:lnTo>
                <a:lnTo>
                  <a:pt x="9782" y="10585"/>
                </a:lnTo>
                <a:lnTo>
                  <a:pt x="8589" y="9125"/>
                </a:lnTo>
                <a:lnTo>
                  <a:pt x="8249" y="8688"/>
                </a:lnTo>
                <a:lnTo>
                  <a:pt x="7908" y="8225"/>
                </a:lnTo>
                <a:lnTo>
                  <a:pt x="7567" y="7787"/>
                </a:lnTo>
                <a:lnTo>
                  <a:pt x="7227" y="7349"/>
                </a:lnTo>
                <a:lnTo>
                  <a:pt x="6935" y="7009"/>
                </a:lnTo>
                <a:lnTo>
                  <a:pt x="6594" y="6668"/>
                </a:lnTo>
                <a:lnTo>
                  <a:pt x="6424" y="6498"/>
                </a:lnTo>
                <a:lnTo>
                  <a:pt x="6229" y="6376"/>
                </a:lnTo>
                <a:lnTo>
                  <a:pt x="6034" y="6254"/>
                </a:lnTo>
                <a:lnTo>
                  <a:pt x="5815" y="6157"/>
                </a:lnTo>
                <a:lnTo>
                  <a:pt x="5742" y="6108"/>
                </a:lnTo>
                <a:lnTo>
                  <a:pt x="5645" y="6084"/>
                </a:lnTo>
                <a:close/>
                <a:moveTo>
                  <a:pt x="5864" y="1388"/>
                </a:moveTo>
                <a:lnTo>
                  <a:pt x="6837" y="1412"/>
                </a:lnTo>
                <a:lnTo>
                  <a:pt x="7811" y="1436"/>
                </a:lnTo>
                <a:lnTo>
                  <a:pt x="8784" y="1485"/>
                </a:lnTo>
                <a:lnTo>
                  <a:pt x="9757" y="1534"/>
                </a:lnTo>
                <a:lnTo>
                  <a:pt x="10755" y="1558"/>
                </a:lnTo>
                <a:lnTo>
                  <a:pt x="12726" y="1558"/>
                </a:lnTo>
                <a:lnTo>
                  <a:pt x="14429" y="1485"/>
                </a:lnTo>
                <a:lnTo>
                  <a:pt x="16181" y="1485"/>
                </a:lnTo>
                <a:lnTo>
                  <a:pt x="16181" y="1558"/>
                </a:lnTo>
                <a:lnTo>
                  <a:pt x="16157" y="1801"/>
                </a:lnTo>
                <a:lnTo>
                  <a:pt x="16132" y="2045"/>
                </a:lnTo>
                <a:lnTo>
                  <a:pt x="16132" y="2507"/>
                </a:lnTo>
                <a:lnTo>
                  <a:pt x="16132" y="2945"/>
                </a:lnTo>
                <a:lnTo>
                  <a:pt x="16181" y="3821"/>
                </a:lnTo>
                <a:lnTo>
                  <a:pt x="16181" y="5062"/>
                </a:lnTo>
                <a:lnTo>
                  <a:pt x="16132" y="6303"/>
                </a:lnTo>
                <a:lnTo>
                  <a:pt x="16059" y="8809"/>
                </a:lnTo>
                <a:lnTo>
                  <a:pt x="16059" y="10561"/>
                </a:lnTo>
                <a:lnTo>
                  <a:pt x="16084" y="12313"/>
                </a:lnTo>
                <a:lnTo>
                  <a:pt x="16108" y="12946"/>
                </a:lnTo>
                <a:lnTo>
                  <a:pt x="16132" y="13603"/>
                </a:lnTo>
                <a:lnTo>
                  <a:pt x="16157" y="13724"/>
                </a:lnTo>
                <a:lnTo>
                  <a:pt x="15524" y="13773"/>
                </a:lnTo>
                <a:lnTo>
                  <a:pt x="14916" y="13797"/>
                </a:lnTo>
                <a:lnTo>
                  <a:pt x="13675" y="13822"/>
                </a:lnTo>
                <a:lnTo>
                  <a:pt x="11193" y="13822"/>
                </a:lnTo>
                <a:lnTo>
                  <a:pt x="8614" y="13846"/>
                </a:lnTo>
                <a:lnTo>
                  <a:pt x="6010" y="13895"/>
                </a:lnTo>
                <a:lnTo>
                  <a:pt x="4793" y="13895"/>
                </a:lnTo>
                <a:lnTo>
                  <a:pt x="3577" y="13870"/>
                </a:lnTo>
                <a:lnTo>
                  <a:pt x="2263" y="13846"/>
                </a:lnTo>
                <a:lnTo>
                  <a:pt x="1801" y="13846"/>
                </a:lnTo>
                <a:lnTo>
                  <a:pt x="1728" y="12873"/>
                </a:lnTo>
                <a:lnTo>
                  <a:pt x="1655" y="11899"/>
                </a:lnTo>
                <a:lnTo>
                  <a:pt x="1606" y="10950"/>
                </a:lnTo>
                <a:lnTo>
                  <a:pt x="1582" y="9977"/>
                </a:lnTo>
                <a:lnTo>
                  <a:pt x="1582" y="8882"/>
                </a:lnTo>
                <a:lnTo>
                  <a:pt x="1606" y="7787"/>
                </a:lnTo>
                <a:lnTo>
                  <a:pt x="1606" y="6668"/>
                </a:lnTo>
                <a:lnTo>
                  <a:pt x="1582" y="5573"/>
                </a:lnTo>
                <a:lnTo>
                  <a:pt x="1533" y="4356"/>
                </a:lnTo>
                <a:lnTo>
                  <a:pt x="1484" y="3115"/>
                </a:lnTo>
                <a:lnTo>
                  <a:pt x="1460" y="2483"/>
                </a:lnTo>
                <a:lnTo>
                  <a:pt x="1460" y="1850"/>
                </a:lnTo>
                <a:lnTo>
                  <a:pt x="1436" y="1631"/>
                </a:lnTo>
                <a:lnTo>
                  <a:pt x="1411" y="1412"/>
                </a:lnTo>
                <a:lnTo>
                  <a:pt x="1557" y="1412"/>
                </a:lnTo>
                <a:lnTo>
                  <a:pt x="1703" y="1436"/>
                </a:lnTo>
                <a:lnTo>
                  <a:pt x="1849" y="1485"/>
                </a:lnTo>
                <a:lnTo>
                  <a:pt x="1995" y="1509"/>
                </a:lnTo>
                <a:lnTo>
                  <a:pt x="2433" y="1558"/>
                </a:lnTo>
                <a:lnTo>
                  <a:pt x="2871" y="1558"/>
                </a:lnTo>
                <a:lnTo>
                  <a:pt x="3358" y="1534"/>
                </a:lnTo>
                <a:lnTo>
                  <a:pt x="3869" y="1485"/>
                </a:lnTo>
                <a:lnTo>
                  <a:pt x="4866" y="1412"/>
                </a:lnTo>
                <a:lnTo>
                  <a:pt x="5864" y="1388"/>
                </a:lnTo>
                <a:close/>
                <a:moveTo>
                  <a:pt x="6375" y="925"/>
                </a:moveTo>
                <a:lnTo>
                  <a:pt x="5353" y="950"/>
                </a:lnTo>
                <a:lnTo>
                  <a:pt x="4331" y="998"/>
                </a:lnTo>
                <a:lnTo>
                  <a:pt x="3334" y="1071"/>
                </a:lnTo>
                <a:lnTo>
                  <a:pt x="2823" y="1096"/>
                </a:lnTo>
                <a:lnTo>
                  <a:pt x="2190" y="1096"/>
                </a:lnTo>
                <a:lnTo>
                  <a:pt x="2020" y="1071"/>
                </a:lnTo>
                <a:lnTo>
                  <a:pt x="1728" y="1023"/>
                </a:lnTo>
                <a:lnTo>
                  <a:pt x="1582" y="1023"/>
                </a:lnTo>
                <a:lnTo>
                  <a:pt x="1436" y="1047"/>
                </a:lnTo>
                <a:lnTo>
                  <a:pt x="1314" y="1120"/>
                </a:lnTo>
                <a:lnTo>
                  <a:pt x="1241" y="1242"/>
                </a:lnTo>
                <a:lnTo>
                  <a:pt x="1192" y="1290"/>
                </a:lnTo>
                <a:lnTo>
                  <a:pt x="1144" y="1339"/>
                </a:lnTo>
                <a:lnTo>
                  <a:pt x="1095" y="1509"/>
                </a:lnTo>
                <a:lnTo>
                  <a:pt x="1071" y="1680"/>
                </a:lnTo>
                <a:lnTo>
                  <a:pt x="1046" y="1899"/>
                </a:lnTo>
                <a:lnTo>
                  <a:pt x="1046" y="2288"/>
                </a:lnTo>
                <a:lnTo>
                  <a:pt x="1046" y="2531"/>
                </a:lnTo>
                <a:lnTo>
                  <a:pt x="1046" y="3213"/>
                </a:lnTo>
                <a:lnTo>
                  <a:pt x="1071" y="3918"/>
                </a:lnTo>
                <a:lnTo>
                  <a:pt x="1119" y="5330"/>
                </a:lnTo>
                <a:lnTo>
                  <a:pt x="1144" y="6352"/>
                </a:lnTo>
                <a:lnTo>
                  <a:pt x="1144" y="7374"/>
                </a:lnTo>
                <a:lnTo>
                  <a:pt x="1119" y="9417"/>
                </a:lnTo>
                <a:lnTo>
                  <a:pt x="1144" y="10634"/>
                </a:lnTo>
                <a:lnTo>
                  <a:pt x="1192" y="11851"/>
                </a:lnTo>
                <a:lnTo>
                  <a:pt x="1290" y="13043"/>
                </a:lnTo>
                <a:lnTo>
                  <a:pt x="1387" y="14260"/>
                </a:lnTo>
                <a:lnTo>
                  <a:pt x="1411" y="14357"/>
                </a:lnTo>
                <a:lnTo>
                  <a:pt x="1460" y="14406"/>
                </a:lnTo>
                <a:lnTo>
                  <a:pt x="1533" y="14454"/>
                </a:lnTo>
                <a:lnTo>
                  <a:pt x="1606" y="14479"/>
                </a:lnTo>
                <a:lnTo>
                  <a:pt x="1679" y="14479"/>
                </a:lnTo>
                <a:lnTo>
                  <a:pt x="1752" y="14430"/>
                </a:lnTo>
                <a:lnTo>
                  <a:pt x="1801" y="14381"/>
                </a:lnTo>
                <a:lnTo>
                  <a:pt x="1825" y="14308"/>
                </a:lnTo>
                <a:lnTo>
                  <a:pt x="2141" y="14357"/>
                </a:lnTo>
                <a:lnTo>
                  <a:pt x="2969" y="14357"/>
                </a:lnTo>
                <a:lnTo>
                  <a:pt x="4282" y="14406"/>
                </a:lnTo>
                <a:lnTo>
                  <a:pt x="5572" y="14430"/>
                </a:lnTo>
                <a:lnTo>
                  <a:pt x="6837" y="14406"/>
                </a:lnTo>
                <a:lnTo>
                  <a:pt x="8103" y="14406"/>
                </a:lnTo>
                <a:lnTo>
                  <a:pt x="10633" y="14357"/>
                </a:lnTo>
                <a:lnTo>
                  <a:pt x="12045" y="14333"/>
                </a:lnTo>
                <a:lnTo>
                  <a:pt x="13480" y="14333"/>
                </a:lnTo>
                <a:lnTo>
                  <a:pt x="14891" y="14308"/>
                </a:lnTo>
                <a:lnTo>
                  <a:pt x="15597" y="14284"/>
                </a:lnTo>
                <a:lnTo>
                  <a:pt x="16303" y="14235"/>
                </a:lnTo>
                <a:lnTo>
                  <a:pt x="16400" y="14211"/>
                </a:lnTo>
                <a:lnTo>
                  <a:pt x="16473" y="14211"/>
                </a:lnTo>
                <a:lnTo>
                  <a:pt x="16546" y="14187"/>
                </a:lnTo>
                <a:lnTo>
                  <a:pt x="16619" y="14138"/>
                </a:lnTo>
                <a:lnTo>
                  <a:pt x="16643" y="14065"/>
                </a:lnTo>
                <a:lnTo>
                  <a:pt x="16668" y="13992"/>
                </a:lnTo>
                <a:lnTo>
                  <a:pt x="16668" y="13895"/>
                </a:lnTo>
                <a:lnTo>
                  <a:pt x="16643" y="13822"/>
                </a:lnTo>
                <a:lnTo>
                  <a:pt x="16570" y="13773"/>
                </a:lnTo>
                <a:lnTo>
                  <a:pt x="16570" y="13773"/>
                </a:lnTo>
                <a:lnTo>
                  <a:pt x="16643" y="13797"/>
                </a:lnTo>
                <a:lnTo>
                  <a:pt x="16668" y="13797"/>
                </a:lnTo>
                <a:lnTo>
                  <a:pt x="16643" y="13700"/>
                </a:lnTo>
                <a:lnTo>
                  <a:pt x="16619" y="13603"/>
                </a:lnTo>
                <a:lnTo>
                  <a:pt x="16595" y="13043"/>
                </a:lnTo>
                <a:lnTo>
                  <a:pt x="16546" y="11729"/>
                </a:lnTo>
                <a:lnTo>
                  <a:pt x="16546" y="9685"/>
                </a:lnTo>
                <a:lnTo>
                  <a:pt x="16570" y="7666"/>
                </a:lnTo>
                <a:lnTo>
                  <a:pt x="16643" y="5184"/>
                </a:lnTo>
                <a:lnTo>
                  <a:pt x="16643" y="3943"/>
                </a:lnTo>
                <a:lnTo>
                  <a:pt x="16595" y="2702"/>
                </a:lnTo>
                <a:lnTo>
                  <a:pt x="16619" y="2312"/>
                </a:lnTo>
                <a:lnTo>
                  <a:pt x="16619" y="2045"/>
                </a:lnTo>
                <a:lnTo>
                  <a:pt x="16643" y="1753"/>
                </a:lnTo>
                <a:lnTo>
                  <a:pt x="16619" y="1485"/>
                </a:lnTo>
                <a:lnTo>
                  <a:pt x="16546" y="1266"/>
                </a:lnTo>
                <a:lnTo>
                  <a:pt x="16522" y="1169"/>
                </a:lnTo>
                <a:lnTo>
                  <a:pt x="16449" y="1120"/>
                </a:lnTo>
                <a:lnTo>
                  <a:pt x="16400" y="1071"/>
                </a:lnTo>
                <a:lnTo>
                  <a:pt x="16278" y="1071"/>
                </a:lnTo>
                <a:lnTo>
                  <a:pt x="16205" y="1047"/>
                </a:lnTo>
                <a:lnTo>
                  <a:pt x="15792" y="974"/>
                </a:lnTo>
                <a:lnTo>
                  <a:pt x="15354" y="950"/>
                </a:lnTo>
                <a:lnTo>
                  <a:pt x="14916" y="925"/>
                </a:lnTo>
                <a:lnTo>
                  <a:pt x="14478" y="950"/>
                </a:lnTo>
                <a:lnTo>
                  <a:pt x="13577" y="998"/>
                </a:lnTo>
                <a:lnTo>
                  <a:pt x="12726" y="1071"/>
                </a:lnTo>
                <a:lnTo>
                  <a:pt x="11631" y="1096"/>
                </a:lnTo>
                <a:lnTo>
                  <a:pt x="10560" y="1096"/>
                </a:lnTo>
                <a:lnTo>
                  <a:pt x="9490" y="1047"/>
                </a:lnTo>
                <a:lnTo>
                  <a:pt x="8395" y="998"/>
                </a:lnTo>
                <a:lnTo>
                  <a:pt x="7373" y="950"/>
                </a:lnTo>
                <a:lnTo>
                  <a:pt x="6375" y="925"/>
                </a:lnTo>
                <a:close/>
                <a:moveTo>
                  <a:pt x="3480" y="415"/>
                </a:moveTo>
                <a:lnTo>
                  <a:pt x="4647" y="463"/>
                </a:lnTo>
                <a:lnTo>
                  <a:pt x="8200" y="463"/>
                </a:lnTo>
                <a:lnTo>
                  <a:pt x="10390" y="439"/>
                </a:lnTo>
                <a:lnTo>
                  <a:pt x="12604" y="439"/>
                </a:lnTo>
                <a:lnTo>
                  <a:pt x="17033" y="463"/>
                </a:lnTo>
                <a:lnTo>
                  <a:pt x="16935" y="731"/>
                </a:lnTo>
                <a:lnTo>
                  <a:pt x="16887" y="1023"/>
                </a:lnTo>
                <a:lnTo>
                  <a:pt x="16862" y="1315"/>
                </a:lnTo>
                <a:lnTo>
                  <a:pt x="16862" y="1631"/>
                </a:lnTo>
                <a:lnTo>
                  <a:pt x="16887" y="2239"/>
                </a:lnTo>
                <a:lnTo>
                  <a:pt x="16960" y="2799"/>
                </a:lnTo>
                <a:lnTo>
                  <a:pt x="17057" y="3797"/>
                </a:lnTo>
                <a:lnTo>
                  <a:pt x="17154" y="4770"/>
                </a:lnTo>
                <a:lnTo>
                  <a:pt x="17179" y="5768"/>
                </a:lnTo>
                <a:lnTo>
                  <a:pt x="17203" y="6765"/>
                </a:lnTo>
                <a:lnTo>
                  <a:pt x="17154" y="8031"/>
                </a:lnTo>
                <a:lnTo>
                  <a:pt x="17106" y="9296"/>
                </a:lnTo>
                <a:lnTo>
                  <a:pt x="17033" y="10561"/>
                </a:lnTo>
                <a:lnTo>
                  <a:pt x="16960" y="11802"/>
                </a:lnTo>
                <a:lnTo>
                  <a:pt x="16960" y="12289"/>
                </a:lnTo>
                <a:lnTo>
                  <a:pt x="16960" y="12775"/>
                </a:lnTo>
                <a:lnTo>
                  <a:pt x="16984" y="13749"/>
                </a:lnTo>
                <a:lnTo>
                  <a:pt x="16960" y="14187"/>
                </a:lnTo>
                <a:lnTo>
                  <a:pt x="16960" y="14406"/>
                </a:lnTo>
                <a:lnTo>
                  <a:pt x="16984" y="14625"/>
                </a:lnTo>
                <a:lnTo>
                  <a:pt x="16497" y="14722"/>
                </a:lnTo>
                <a:lnTo>
                  <a:pt x="15986" y="14771"/>
                </a:lnTo>
                <a:lnTo>
                  <a:pt x="15500" y="14795"/>
                </a:lnTo>
                <a:lnTo>
                  <a:pt x="14989" y="14819"/>
                </a:lnTo>
                <a:lnTo>
                  <a:pt x="13991" y="14795"/>
                </a:lnTo>
                <a:lnTo>
                  <a:pt x="12969" y="14771"/>
                </a:lnTo>
                <a:lnTo>
                  <a:pt x="11874" y="14771"/>
                </a:lnTo>
                <a:lnTo>
                  <a:pt x="10779" y="14795"/>
                </a:lnTo>
                <a:lnTo>
                  <a:pt x="9684" y="14844"/>
                </a:lnTo>
                <a:lnTo>
                  <a:pt x="8589" y="14941"/>
                </a:lnTo>
                <a:lnTo>
                  <a:pt x="7470" y="15038"/>
                </a:lnTo>
                <a:lnTo>
                  <a:pt x="6375" y="15160"/>
                </a:lnTo>
                <a:lnTo>
                  <a:pt x="5815" y="15184"/>
                </a:lnTo>
                <a:lnTo>
                  <a:pt x="5256" y="15184"/>
                </a:lnTo>
                <a:lnTo>
                  <a:pt x="4696" y="15160"/>
                </a:lnTo>
                <a:lnTo>
                  <a:pt x="4136" y="15111"/>
                </a:lnTo>
                <a:lnTo>
                  <a:pt x="3212" y="15014"/>
                </a:lnTo>
                <a:lnTo>
                  <a:pt x="2750" y="14965"/>
                </a:lnTo>
                <a:lnTo>
                  <a:pt x="2287" y="14965"/>
                </a:lnTo>
                <a:lnTo>
                  <a:pt x="1192" y="15014"/>
                </a:lnTo>
                <a:lnTo>
                  <a:pt x="633" y="15087"/>
                </a:lnTo>
                <a:lnTo>
                  <a:pt x="633" y="15038"/>
                </a:lnTo>
                <a:lnTo>
                  <a:pt x="657" y="14990"/>
                </a:lnTo>
                <a:lnTo>
                  <a:pt x="633" y="14941"/>
                </a:lnTo>
                <a:lnTo>
                  <a:pt x="633" y="14892"/>
                </a:lnTo>
                <a:lnTo>
                  <a:pt x="584" y="14844"/>
                </a:lnTo>
                <a:lnTo>
                  <a:pt x="608" y="14600"/>
                </a:lnTo>
                <a:lnTo>
                  <a:pt x="608" y="14381"/>
                </a:lnTo>
                <a:lnTo>
                  <a:pt x="584" y="14162"/>
                </a:lnTo>
                <a:lnTo>
                  <a:pt x="535" y="13749"/>
                </a:lnTo>
                <a:lnTo>
                  <a:pt x="511" y="13262"/>
                </a:lnTo>
                <a:lnTo>
                  <a:pt x="511" y="12751"/>
                </a:lnTo>
                <a:lnTo>
                  <a:pt x="511" y="11753"/>
                </a:lnTo>
                <a:lnTo>
                  <a:pt x="560" y="9709"/>
                </a:lnTo>
                <a:lnTo>
                  <a:pt x="584" y="8688"/>
                </a:lnTo>
                <a:lnTo>
                  <a:pt x="560" y="7666"/>
                </a:lnTo>
                <a:lnTo>
                  <a:pt x="535" y="5695"/>
                </a:lnTo>
                <a:lnTo>
                  <a:pt x="462" y="3724"/>
                </a:lnTo>
                <a:lnTo>
                  <a:pt x="438" y="2799"/>
                </a:lnTo>
                <a:lnTo>
                  <a:pt x="414" y="1874"/>
                </a:lnTo>
                <a:lnTo>
                  <a:pt x="414" y="1534"/>
                </a:lnTo>
                <a:lnTo>
                  <a:pt x="438" y="1193"/>
                </a:lnTo>
                <a:lnTo>
                  <a:pt x="462" y="828"/>
                </a:lnTo>
                <a:lnTo>
                  <a:pt x="438" y="488"/>
                </a:lnTo>
                <a:lnTo>
                  <a:pt x="706" y="536"/>
                </a:lnTo>
                <a:lnTo>
                  <a:pt x="998" y="536"/>
                </a:lnTo>
                <a:lnTo>
                  <a:pt x="1582" y="463"/>
                </a:lnTo>
                <a:lnTo>
                  <a:pt x="2044" y="439"/>
                </a:lnTo>
                <a:lnTo>
                  <a:pt x="2531" y="415"/>
                </a:lnTo>
                <a:close/>
                <a:moveTo>
                  <a:pt x="2360" y="1"/>
                </a:moveTo>
                <a:lnTo>
                  <a:pt x="1874" y="50"/>
                </a:lnTo>
                <a:lnTo>
                  <a:pt x="1071" y="123"/>
                </a:lnTo>
                <a:lnTo>
                  <a:pt x="681" y="147"/>
                </a:lnTo>
                <a:lnTo>
                  <a:pt x="243" y="147"/>
                </a:lnTo>
                <a:lnTo>
                  <a:pt x="195" y="171"/>
                </a:lnTo>
                <a:lnTo>
                  <a:pt x="146" y="244"/>
                </a:lnTo>
                <a:lnTo>
                  <a:pt x="146" y="342"/>
                </a:lnTo>
                <a:lnTo>
                  <a:pt x="170" y="390"/>
                </a:lnTo>
                <a:lnTo>
                  <a:pt x="219" y="415"/>
                </a:lnTo>
                <a:lnTo>
                  <a:pt x="146" y="561"/>
                </a:lnTo>
                <a:lnTo>
                  <a:pt x="97" y="707"/>
                </a:lnTo>
                <a:lnTo>
                  <a:pt x="49" y="1047"/>
                </a:lnTo>
                <a:lnTo>
                  <a:pt x="24" y="1388"/>
                </a:lnTo>
                <a:lnTo>
                  <a:pt x="0" y="1704"/>
                </a:lnTo>
                <a:lnTo>
                  <a:pt x="0" y="2215"/>
                </a:lnTo>
                <a:lnTo>
                  <a:pt x="0" y="2702"/>
                </a:lnTo>
                <a:lnTo>
                  <a:pt x="49" y="3724"/>
                </a:lnTo>
                <a:lnTo>
                  <a:pt x="122" y="5792"/>
                </a:lnTo>
                <a:lnTo>
                  <a:pt x="146" y="7860"/>
                </a:lnTo>
                <a:lnTo>
                  <a:pt x="146" y="8931"/>
                </a:lnTo>
                <a:lnTo>
                  <a:pt x="122" y="10001"/>
                </a:lnTo>
                <a:lnTo>
                  <a:pt x="73" y="12143"/>
                </a:lnTo>
                <a:lnTo>
                  <a:pt x="73" y="13116"/>
                </a:lnTo>
                <a:lnTo>
                  <a:pt x="97" y="13603"/>
                </a:lnTo>
                <a:lnTo>
                  <a:pt x="122" y="14089"/>
                </a:lnTo>
                <a:lnTo>
                  <a:pt x="122" y="14333"/>
                </a:lnTo>
                <a:lnTo>
                  <a:pt x="122" y="14600"/>
                </a:lnTo>
                <a:lnTo>
                  <a:pt x="146" y="14868"/>
                </a:lnTo>
                <a:lnTo>
                  <a:pt x="170" y="14990"/>
                </a:lnTo>
                <a:lnTo>
                  <a:pt x="195" y="15111"/>
                </a:lnTo>
                <a:lnTo>
                  <a:pt x="170" y="15111"/>
                </a:lnTo>
                <a:lnTo>
                  <a:pt x="146" y="15160"/>
                </a:lnTo>
                <a:lnTo>
                  <a:pt x="122" y="15209"/>
                </a:lnTo>
                <a:lnTo>
                  <a:pt x="146" y="15282"/>
                </a:lnTo>
                <a:lnTo>
                  <a:pt x="195" y="15355"/>
                </a:lnTo>
                <a:lnTo>
                  <a:pt x="292" y="15403"/>
                </a:lnTo>
                <a:lnTo>
                  <a:pt x="779" y="15428"/>
                </a:lnTo>
                <a:lnTo>
                  <a:pt x="1290" y="15428"/>
                </a:lnTo>
                <a:lnTo>
                  <a:pt x="2287" y="15403"/>
                </a:lnTo>
                <a:lnTo>
                  <a:pt x="2823" y="15428"/>
                </a:lnTo>
                <a:lnTo>
                  <a:pt x="3358" y="15452"/>
                </a:lnTo>
                <a:lnTo>
                  <a:pt x="4453" y="15598"/>
                </a:lnTo>
                <a:lnTo>
                  <a:pt x="4988" y="15647"/>
                </a:lnTo>
                <a:lnTo>
                  <a:pt x="6083" y="15647"/>
                </a:lnTo>
                <a:lnTo>
                  <a:pt x="6618" y="15598"/>
                </a:lnTo>
                <a:lnTo>
                  <a:pt x="7713" y="15476"/>
                </a:lnTo>
                <a:lnTo>
                  <a:pt x="8784" y="15379"/>
                </a:lnTo>
                <a:lnTo>
                  <a:pt x="9879" y="15282"/>
                </a:lnTo>
                <a:lnTo>
                  <a:pt x="10974" y="15233"/>
                </a:lnTo>
                <a:lnTo>
                  <a:pt x="13164" y="15233"/>
                </a:lnTo>
                <a:lnTo>
                  <a:pt x="14161" y="15282"/>
                </a:lnTo>
                <a:lnTo>
                  <a:pt x="15183" y="15257"/>
                </a:lnTo>
                <a:lnTo>
                  <a:pt x="15694" y="15257"/>
                </a:lnTo>
                <a:lnTo>
                  <a:pt x="16181" y="15209"/>
                </a:lnTo>
                <a:lnTo>
                  <a:pt x="16692" y="15160"/>
                </a:lnTo>
                <a:lnTo>
                  <a:pt x="17203" y="15063"/>
                </a:lnTo>
                <a:lnTo>
                  <a:pt x="17276" y="15038"/>
                </a:lnTo>
                <a:lnTo>
                  <a:pt x="17325" y="14990"/>
                </a:lnTo>
                <a:lnTo>
                  <a:pt x="17349" y="14917"/>
                </a:lnTo>
                <a:lnTo>
                  <a:pt x="17349" y="14844"/>
                </a:lnTo>
                <a:lnTo>
                  <a:pt x="17373" y="14844"/>
                </a:lnTo>
                <a:lnTo>
                  <a:pt x="17422" y="14722"/>
                </a:lnTo>
                <a:lnTo>
                  <a:pt x="17471" y="14625"/>
                </a:lnTo>
                <a:lnTo>
                  <a:pt x="17519" y="14357"/>
                </a:lnTo>
                <a:lnTo>
                  <a:pt x="17495" y="13870"/>
                </a:lnTo>
                <a:lnTo>
                  <a:pt x="17495" y="13432"/>
                </a:lnTo>
                <a:lnTo>
                  <a:pt x="17495" y="13019"/>
                </a:lnTo>
                <a:lnTo>
                  <a:pt x="17471" y="12167"/>
                </a:lnTo>
                <a:lnTo>
                  <a:pt x="17519" y="10950"/>
                </a:lnTo>
                <a:lnTo>
                  <a:pt x="17568" y="9734"/>
                </a:lnTo>
                <a:lnTo>
                  <a:pt x="17665" y="8517"/>
                </a:lnTo>
                <a:lnTo>
                  <a:pt x="17714" y="7301"/>
                </a:lnTo>
                <a:lnTo>
                  <a:pt x="17714" y="6352"/>
                </a:lnTo>
                <a:lnTo>
                  <a:pt x="17714" y="5378"/>
                </a:lnTo>
                <a:lnTo>
                  <a:pt x="17665" y="4429"/>
                </a:lnTo>
                <a:lnTo>
                  <a:pt x="17544" y="3480"/>
                </a:lnTo>
                <a:lnTo>
                  <a:pt x="17446" y="2629"/>
                </a:lnTo>
                <a:lnTo>
                  <a:pt x="17373" y="1777"/>
                </a:lnTo>
                <a:lnTo>
                  <a:pt x="17349" y="1461"/>
                </a:lnTo>
                <a:lnTo>
                  <a:pt x="17349" y="1120"/>
                </a:lnTo>
                <a:lnTo>
                  <a:pt x="17373" y="780"/>
                </a:lnTo>
                <a:lnTo>
                  <a:pt x="17446" y="463"/>
                </a:lnTo>
                <a:lnTo>
                  <a:pt x="17519" y="439"/>
                </a:lnTo>
                <a:lnTo>
                  <a:pt x="17592" y="390"/>
                </a:lnTo>
                <a:lnTo>
                  <a:pt x="17617" y="317"/>
                </a:lnTo>
                <a:lnTo>
                  <a:pt x="17641" y="244"/>
                </a:lnTo>
                <a:lnTo>
                  <a:pt x="17617" y="147"/>
                </a:lnTo>
                <a:lnTo>
                  <a:pt x="17568" y="98"/>
                </a:lnTo>
                <a:lnTo>
                  <a:pt x="17519" y="50"/>
                </a:lnTo>
                <a:lnTo>
                  <a:pt x="17422" y="25"/>
                </a:lnTo>
                <a:lnTo>
                  <a:pt x="12896" y="1"/>
                </a:lnTo>
                <a:lnTo>
                  <a:pt x="10633" y="1"/>
                </a:lnTo>
                <a:lnTo>
                  <a:pt x="8370" y="25"/>
                </a:lnTo>
                <a:lnTo>
                  <a:pt x="6107" y="50"/>
                </a:lnTo>
                <a:lnTo>
                  <a:pt x="4988" y="50"/>
                </a:lnTo>
                <a:lnTo>
                  <a:pt x="3845" y="25"/>
                </a:lnTo>
                <a:lnTo>
                  <a:pt x="28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3"/>
          <p:cNvSpPr/>
          <p:nvPr/>
        </p:nvSpPr>
        <p:spPr>
          <a:xfrm>
            <a:off x="2285984" y="1200206"/>
            <a:ext cx="4606383" cy="3586122"/>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alpha val="11150"/>
            </a:srgbClr>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niglet"/>
              <a:ea typeface="Sniglet"/>
              <a:cs typeface="Sniglet"/>
              <a:sym typeface="Sniglet"/>
            </a:endParaRPr>
          </a:p>
        </p:txBody>
      </p:sp>
      <p:sp>
        <p:nvSpPr>
          <p:cNvPr id="292" name="Google Shape;292;p33"/>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4</a:t>
            </a:fld>
            <a:endParaRPr/>
          </a:p>
        </p:txBody>
      </p:sp>
      <p:pic>
        <p:nvPicPr>
          <p:cNvPr id="2050" name="Picture 2"/>
          <p:cNvPicPr>
            <a:picLocks noChangeAspect="1" noChangeArrowheads="1"/>
          </p:cNvPicPr>
          <p:nvPr/>
        </p:nvPicPr>
        <p:blipFill>
          <a:blip r:embed="rId3"/>
          <a:srcRect l="27452" t="24414" r="28074" b="24804"/>
          <a:stretch>
            <a:fillRect/>
          </a:stretch>
        </p:blipFill>
        <p:spPr bwMode="auto">
          <a:xfrm>
            <a:off x="2463211" y="1402133"/>
            <a:ext cx="4214842" cy="2714644"/>
          </a:xfrm>
          <a:prstGeom prst="rect">
            <a:avLst/>
          </a:prstGeom>
          <a:noFill/>
          <a:ln w="9525">
            <a:noFill/>
            <a:miter lim="800000"/>
            <a:headEnd/>
            <a:tailEnd/>
          </a:ln>
          <a:effectLst/>
        </p:spPr>
      </p:pic>
      <p:sp>
        <p:nvSpPr>
          <p:cNvPr id="6" name="TextBox 5"/>
          <p:cNvSpPr txBox="1"/>
          <p:nvPr/>
        </p:nvSpPr>
        <p:spPr>
          <a:xfrm>
            <a:off x="71438" y="90056"/>
            <a:ext cx="3714744" cy="338554"/>
          </a:xfrm>
          <a:prstGeom prst="rect">
            <a:avLst/>
          </a:prstGeom>
          <a:noFill/>
        </p:spPr>
        <p:txBody>
          <a:bodyPr wrap="square" rtlCol="0">
            <a:spAutoFit/>
          </a:bodyPr>
          <a:lstStyle/>
          <a:p>
            <a:r>
              <a:rPr lang="en" sz="1600" dirty="0" smtClean="0">
                <a:solidFill>
                  <a:schemeClr val="bg1"/>
                </a:solidFill>
                <a:latin typeface="Walter Turncoat" charset="0"/>
                <a:ea typeface="Walter Turncoat" charset="0"/>
              </a:rPr>
              <a:t>Pemrograman Berorientasi Object</a:t>
            </a:r>
            <a:endParaRPr lang="en-US" sz="1600" dirty="0">
              <a:solidFill>
                <a:schemeClr val="bg1"/>
              </a:solidFill>
              <a:latin typeface="Walter Turncoat" charset="0"/>
              <a:ea typeface="Walter Turncoat" charset="0"/>
            </a:endParaRPr>
          </a:p>
        </p:txBody>
      </p:sp>
      <p:sp>
        <p:nvSpPr>
          <p:cNvPr id="8" name="Google Shape;145;p20"/>
          <p:cNvSpPr/>
          <p:nvPr/>
        </p:nvSpPr>
        <p:spPr>
          <a:xfrm>
            <a:off x="3643306" y="52045"/>
            <a:ext cx="431504" cy="44800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6;p20"/>
          <p:cNvSpPr/>
          <p:nvPr/>
        </p:nvSpPr>
        <p:spPr>
          <a:xfrm>
            <a:off x="3786182" y="166905"/>
            <a:ext cx="211808" cy="190267"/>
          </a:xfrm>
          <a:custGeom>
            <a:avLst/>
            <a:gdLst/>
            <a:ahLst/>
            <a:cxnLst/>
            <a:rect l="l" t="t" r="r" b="b"/>
            <a:pathLst>
              <a:path w="17714" h="15647" extrusionOk="0">
                <a:moveTo>
                  <a:pt x="9806" y="2118"/>
                </a:moveTo>
                <a:lnTo>
                  <a:pt x="9782" y="2166"/>
                </a:lnTo>
                <a:lnTo>
                  <a:pt x="9757" y="2239"/>
                </a:lnTo>
                <a:lnTo>
                  <a:pt x="9757" y="2312"/>
                </a:lnTo>
                <a:lnTo>
                  <a:pt x="9782" y="2483"/>
                </a:lnTo>
                <a:lnTo>
                  <a:pt x="9855" y="2677"/>
                </a:lnTo>
                <a:lnTo>
                  <a:pt x="9903" y="2872"/>
                </a:lnTo>
                <a:lnTo>
                  <a:pt x="9952" y="2945"/>
                </a:lnTo>
                <a:lnTo>
                  <a:pt x="10001" y="2969"/>
                </a:lnTo>
                <a:lnTo>
                  <a:pt x="10049" y="2994"/>
                </a:lnTo>
                <a:lnTo>
                  <a:pt x="10122" y="3018"/>
                </a:lnTo>
                <a:lnTo>
                  <a:pt x="10195" y="2994"/>
                </a:lnTo>
                <a:lnTo>
                  <a:pt x="10244" y="2945"/>
                </a:lnTo>
                <a:lnTo>
                  <a:pt x="10293" y="2896"/>
                </a:lnTo>
                <a:lnTo>
                  <a:pt x="10293" y="2823"/>
                </a:lnTo>
                <a:lnTo>
                  <a:pt x="10293" y="2702"/>
                </a:lnTo>
                <a:lnTo>
                  <a:pt x="10244" y="2580"/>
                </a:lnTo>
                <a:lnTo>
                  <a:pt x="10171" y="2361"/>
                </a:lnTo>
                <a:lnTo>
                  <a:pt x="10122" y="2264"/>
                </a:lnTo>
                <a:lnTo>
                  <a:pt x="10049" y="2191"/>
                </a:lnTo>
                <a:lnTo>
                  <a:pt x="9952" y="2118"/>
                </a:lnTo>
                <a:close/>
                <a:moveTo>
                  <a:pt x="13821" y="2312"/>
                </a:moveTo>
                <a:lnTo>
                  <a:pt x="13748" y="2385"/>
                </a:lnTo>
                <a:lnTo>
                  <a:pt x="13602" y="2531"/>
                </a:lnTo>
                <a:lnTo>
                  <a:pt x="13456" y="2677"/>
                </a:lnTo>
                <a:lnTo>
                  <a:pt x="13407" y="2775"/>
                </a:lnTo>
                <a:lnTo>
                  <a:pt x="13383" y="2872"/>
                </a:lnTo>
                <a:lnTo>
                  <a:pt x="13407" y="2921"/>
                </a:lnTo>
                <a:lnTo>
                  <a:pt x="13431" y="2945"/>
                </a:lnTo>
                <a:lnTo>
                  <a:pt x="13456" y="2994"/>
                </a:lnTo>
                <a:lnTo>
                  <a:pt x="13504" y="3018"/>
                </a:lnTo>
                <a:lnTo>
                  <a:pt x="13602" y="3018"/>
                </a:lnTo>
                <a:lnTo>
                  <a:pt x="13699" y="2969"/>
                </a:lnTo>
                <a:lnTo>
                  <a:pt x="13796" y="2921"/>
                </a:lnTo>
                <a:lnTo>
                  <a:pt x="13894" y="2848"/>
                </a:lnTo>
                <a:lnTo>
                  <a:pt x="14040" y="2702"/>
                </a:lnTo>
                <a:lnTo>
                  <a:pt x="14113" y="2604"/>
                </a:lnTo>
                <a:lnTo>
                  <a:pt x="14137" y="2507"/>
                </a:lnTo>
                <a:lnTo>
                  <a:pt x="14113" y="2434"/>
                </a:lnTo>
                <a:lnTo>
                  <a:pt x="14064" y="2361"/>
                </a:lnTo>
                <a:lnTo>
                  <a:pt x="13991" y="2312"/>
                </a:lnTo>
                <a:close/>
                <a:moveTo>
                  <a:pt x="15232" y="4600"/>
                </a:moveTo>
                <a:lnTo>
                  <a:pt x="15037" y="4648"/>
                </a:lnTo>
                <a:lnTo>
                  <a:pt x="14867" y="4697"/>
                </a:lnTo>
                <a:lnTo>
                  <a:pt x="14672" y="4770"/>
                </a:lnTo>
                <a:lnTo>
                  <a:pt x="14575" y="4794"/>
                </a:lnTo>
                <a:lnTo>
                  <a:pt x="14478" y="4843"/>
                </a:lnTo>
                <a:lnTo>
                  <a:pt x="14429" y="4916"/>
                </a:lnTo>
                <a:lnTo>
                  <a:pt x="14429" y="4965"/>
                </a:lnTo>
                <a:lnTo>
                  <a:pt x="14453" y="5038"/>
                </a:lnTo>
                <a:lnTo>
                  <a:pt x="14502" y="5086"/>
                </a:lnTo>
                <a:lnTo>
                  <a:pt x="14721" y="5135"/>
                </a:lnTo>
                <a:lnTo>
                  <a:pt x="14964" y="5135"/>
                </a:lnTo>
                <a:lnTo>
                  <a:pt x="15086" y="5111"/>
                </a:lnTo>
                <a:lnTo>
                  <a:pt x="15183" y="5086"/>
                </a:lnTo>
                <a:lnTo>
                  <a:pt x="15281" y="5038"/>
                </a:lnTo>
                <a:lnTo>
                  <a:pt x="15378" y="4965"/>
                </a:lnTo>
                <a:lnTo>
                  <a:pt x="15402" y="4916"/>
                </a:lnTo>
                <a:lnTo>
                  <a:pt x="15427" y="4867"/>
                </a:lnTo>
                <a:lnTo>
                  <a:pt x="15427" y="4794"/>
                </a:lnTo>
                <a:lnTo>
                  <a:pt x="15427" y="4746"/>
                </a:lnTo>
                <a:lnTo>
                  <a:pt x="15402" y="4673"/>
                </a:lnTo>
                <a:lnTo>
                  <a:pt x="15354" y="4648"/>
                </a:lnTo>
                <a:lnTo>
                  <a:pt x="15305" y="4624"/>
                </a:lnTo>
                <a:lnTo>
                  <a:pt x="15232" y="4600"/>
                </a:lnTo>
                <a:close/>
                <a:moveTo>
                  <a:pt x="9052" y="4721"/>
                </a:moveTo>
                <a:lnTo>
                  <a:pt x="8954" y="4746"/>
                </a:lnTo>
                <a:lnTo>
                  <a:pt x="8711" y="4794"/>
                </a:lnTo>
                <a:lnTo>
                  <a:pt x="8516" y="4819"/>
                </a:lnTo>
                <a:lnTo>
                  <a:pt x="8419" y="4867"/>
                </a:lnTo>
                <a:lnTo>
                  <a:pt x="8346" y="4916"/>
                </a:lnTo>
                <a:lnTo>
                  <a:pt x="8273" y="4989"/>
                </a:lnTo>
                <a:lnTo>
                  <a:pt x="8249" y="5062"/>
                </a:lnTo>
                <a:lnTo>
                  <a:pt x="8273" y="5159"/>
                </a:lnTo>
                <a:lnTo>
                  <a:pt x="8297" y="5184"/>
                </a:lnTo>
                <a:lnTo>
                  <a:pt x="8346" y="5208"/>
                </a:lnTo>
                <a:lnTo>
                  <a:pt x="8443" y="5257"/>
                </a:lnTo>
                <a:lnTo>
                  <a:pt x="8930" y="5257"/>
                </a:lnTo>
                <a:lnTo>
                  <a:pt x="9076" y="5232"/>
                </a:lnTo>
                <a:lnTo>
                  <a:pt x="9198" y="5184"/>
                </a:lnTo>
                <a:lnTo>
                  <a:pt x="9319" y="5086"/>
                </a:lnTo>
                <a:lnTo>
                  <a:pt x="9344" y="5038"/>
                </a:lnTo>
                <a:lnTo>
                  <a:pt x="9344" y="4989"/>
                </a:lnTo>
                <a:lnTo>
                  <a:pt x="9319" y="4892"/>
                </a:lnTo>
                <a:lnTo>
                  <a:pt x="9246" y="4794"/>
                </a:lnTo>
                <a:lnTo>
                  <a:pt x="9173" y="4746"/>
                </a:lnTo>
                <a:lnTo>
                  <a:pt x="9052" y="4721"/>
                </a:lnTo>
                <a:close/>
                <a:moveTo>
                  <a:pt x="11801" y="3505"/>
                </a:moveTo>
                <a:lnTo>
                  <a:pt x="12020" y="3529"/>
                </a:lnTo>
                <a:lnTo>
                  <a:pt x="12263" y="3578"/>
                </a:lnTo>
                <a:lnTo>
                  <a:pt x="12482" y="3651"/>
                </a:lnTo>
                <a:lnTo>
                  <a:pt x="12701" y="3772"/>
                </a:lnTo>
                <a:lnTo>
                  <a:pt x="12872" y="3918"/>
                </a:lnTo>
                <a:lnTo>
                  <a:pt x="13042" y="4089"/>
                </a:lnTo>
                <a:lnTo>
                  <a:pt x="13212" y="4283"/>
                </a:lnTo>
                <a:lnTo>
                  <a:pt x="13334" y="4478"/>
                </a:lnTo>
                <a:lnTo>
                  <a:pt x="13431" y="4697"/>
                </a:lnTo>
                <a:lnTo>
                  <a:pt x="13480" y="4867"/>
                </a:lnTo>
                <a:lnTo>
                  <a:pt x="13504" y="5038"/>
                </a:lnTo>
                <a:lnTo>
                  <a:pt x="13504" y="5208"/>
                </a:lnTo>
                <a:lnTo>
                  <a:pt x="13480" y="5378"/>
                </a:lnTo>
                <a:lnTo>
                  <a:pt x="13456" y="5549"/>
                </a:lnTo>
                <a:lnTo>
                  <a:pt x="13407" y="5719"/>
                </a:lnTo>
                <a:lnTo>
                  <a:pt x="13334" y="5889"/>
                </a:lnTo>
                <a:lnTo>
                  <a:pt x="13237" y="6035"/>
                </a:lnTo>
                <a:lnTo>
                  <a:pt x="13139" y="6181"/>
                </a:lnTo>
                <a:lnTo>
                  <a:pt x="13042" y="6303"/>
                </a:lnTo>
                <a:lnTo>
                  <a:pt x="12920" y="6425"/>
                </a:lnTo>
                <a:lnTo>
                  <a:pt x="12774" y="6546"/>
                </a:lnTo>
                <a:lnTo>
                  <a:pt x="12628" y="6644"/>
                </a:lnTo>
                <a:lnTo>
                  <a:pt x="12482" y="6741"/>
                </a:lnTo>
                <a:lnTo>
                  <a:pt x="12336" y="6814"/>
                </a:lnTo>
                <a:lnTo>
                  <a:pt x="12166" y="6863"/>
                </a:lnTo>
                <a:lnTo>
                  <a:pt x="11996" y="6911"/>
                </a:lnTo>
                <a:lnTo>
                  <a:pt x="11801" y="6936"/>
                </a:lnTo>
                <a:lnTo>
                  <a:pt x="11631" y="6936"/>
                </a:lnTo>
                <a:lnTo>
                  <a:pt x="11485" y="6911"/>
                </a:lnTo>
                <a:lnTo>
                  <a:pt x="11315" y="6863"/>
                </a:lnTo>
                <a:lnTo>
                  <a:pt x="11169" y="6814"/>
                </a:lnTo>
                <a:lnTo>
                  <a:pt x="11023" y="6741"/>
                </a:lnTo>
                <a:lnTo>
                  <a:pt x="10901" y="6644"/>
                </a:lnTo>
                <a:lnTo>
                  <a:pt x="10779" y="6546"/>
                </a:lnTo>
                <a:lnTo>
                  <a:pt x="10658" y="6425"/>
                </a:lnTo>
                <a:lnTo>
                  <a:pt x="10560" y="6303"/>
                </a:lnTo>
                <a:lnTo>
                  <a:pt x="10463" y="6157"/>
                </a:lnTo>
                <a:lnTo>
                  <a:pt x="10317" y="5865"/>
                </a:lnTo>
                <a:lnTo>
                  <a:pt x="10195" y="5524"/>
                </a:lnTo>
                <a:lnTo>
                  <a:pt x="10147" y="5208"/>
                </a:lnTo>
                <a:lnTo>
                  <a:pt x="10147" y="4892"/>
                </a:lnTo>
                <a:lnTo>
                  <a:pt x="10195" y="4575"/>
                </a:lnTo>
                <a:lnTo>
                  <a:pt x="10244" y="4405"/>
                </a:lnTo>
                <a:lnTo>
                  <a:pt x="10317" y="4259"/>
                </a:lnTo>
                <a:lnTo>
                  <a:pt x="10414" y="4089"/>
                </a:lnTo>
                <a:lnTo>
                  <a:pt x="10560" y="3943"/>
                </a:lnTo>
                <a:lnTo>
                  <a:pt x="10901" y="3772"/>
                </a:lnTo>
                <a:lnTo>
                  <a:pt x="11242" y="3602"/>
                </a:lnTo>
                <a:lnTo>
                  <a:pt x="11436" y="3553"/>
                </a:lnTo>
                <a:lnTo>
                  <a:pt x="11607" y="3529"/>
                </a:lnTo>
                <a:lnTo>
                  <a:pt x="11801" y="3505"/>
                </a:lnTo>
                <a:close/>
                <a:moveTo>
                  <a:pt x="11753" y="2969"/>
                </a:moveTo>
                <a:lnTo>
                  <a:pt x="11461" y="2994"/>
                </a:lnTo>
                <a:lnTo>
                  <a:pt x="11169" y="3042"/>
                </a:lnTo>
                <a:lnTo>
                  <a:pt x="10901" y="3115"/>
                </a:lnTo>
                <a:lnTo>
                  <a:pt x="10633" y="3237"/>
                </a:lnTo>
                <a:lnTo>
                  <a:pt x="10390" y="3407"/>
                </a:lnTo>
                <a:lnTo>
                  <a:pt x="10195" y="3578"/>
                </a:lnTo>
                <a:lnTo>
                  <a:pt x="10074" y="3724"/>
                </a:lnTo>
                <a:lnTo>
                  <a:pt x="9952" y="3845"/>
                </a:lnTo>
                <a:lnTo>
                  <a:pt x="9830" y="4040"/>
                </a:lnTo>
                <a:lnTo>
                  <a:pt x="9757" y="4235"/>
                </a:lnTo>
                <a:lnTo>
                  <a:pt x="9684" y="4429"/>
                </a:lnTo>
                <a:lnTo>
                  <a:pt x="9636" y="4648"/>
                </a:lnTo>
                <a:lnTo>
                  <a:pt x="9611" y="4843"/>
                </a:lnTo>
                <a:lnTo>
                  <a:pt x="9611" y="5062"/>
                </a:lnTo>
                <a:lnTo>
                  <a:pt x="9611" y="5281"/>
                </a:lnTo>
                <a:lnTo>
                  <a:pt x="9636" y="5476"/>
                </a:lnTo>
                <a:lnTo>
                  <a:pt x="9684" y="5719"/>
                </a:lnTo>
                <a:lnTo>
                  <a:pt x="9757" y="5962"/>
                </a:lnTo>
                <a:lnTo>
                  <a:pt x="9830" y="6181"/>
                </a:lnTo>
                <a:lnTo>
                  <a:pt x="9952" y="6376"/>
                </a:lnTo>
                <a:lnTo>
                  <a:pt x="10074" y="6571"/>
                </a:lnTo>
                <a:lnTo>
                  <a:pt x="10220" y="6765"/>
                </a:lnTo>
                <a:lnTo>
                  <a:pt x="10366" y="6911"/>
                </a:lnTo>
                <a:lnTo>
                  <a:pt x="10536" y="7057"/>
                </a:lnTo>
                <a:lnTo>
                  <a:pt x="10731" y="7203"/>
                </a:lnTo>
                <a:lnTo>
                  <a:pt x="10925" y="7301"/>
                </a:lnTo>
                <a:lnTo>
                  <a:pt x="11120" y="7374"/>
                </a:lnTo>
                <a:lnTo>
                  <a:pt x="11363" y="7447"/>
                </a:lnTo>
                <a:lnTo>
                  <a:pt x="11582" y="7471"/>
                </a:lnTo>
                <a:lnTo>
                  <a:pt x="11826" y="7471"/>
                </a:lnTo>
                <a:lnTo>
                  <a:pt x="12069" y="7447"/>
                </a:lnTo>
                <a:lnTo>
                  <a:pt x="12312" y="7398"/>
                </a:lnTo>
                <a:lnTo>
                  <a:pt x="12531" y="7349"/>
                </a:lnTo>
                <a:lnTo>
                  <a:pt x="12750" y="7252"/>
                </a:lnTo>
                <a:lnTo>
                  <a:pt x="12945" y="7130"/>
                </a:lnTo>
                <a:lnTo>
                  <a:pt x="13139" y="6984"/>
                </a:lnTo>
                <a:lnTo>
                  <a:pt x="13310" y="6838"/>
                </a:lnTo>
                <a:lnTo>
                  <a:pt x="13480" y="6644"/>
                </a:lnTo>
                <a:lnTo>
                  <a:pt x="13602" y="6473"/>
                </a:lnTo>
                <a:lnTo>
                  <a:pt x="13723" y="6254"/>
                </a:lnTo>
                <a:lnTo>
                  <a:pt x="13821" y="6060"/>
                </a:lnTo>
                <a:lnTo>
                  <a:pt x="13894" y="5841"/>
                </a:lnTo>
                <a:lnTo>
                  <a:pt x="13967" y="5597"/>
                </a:lnTo>
                <a:lnTo>
                  <a:pt x="13991" y="5378"/>
                </a:lnTo>
                <a:lnTo>
                  <a:pt x="14015" y="5135"/>
                </a:lnTo>
                <a:lnTo>
                  <a:pt x="13991" y="4916"/>
                </a:lnTo>
                <a:lnTo>
                  <a:pt x="13942" y="4673"/>
                </a:lnTo>
                <a:lnTo>
                  <a:pt x="13894" y="4454"/>
                </a:lnTo>
                <a:lnTo>
                  <a:pt x="13772" y="4210"/>
                </a:lnTo>
                <a:lnTo>
                  <a:pt x="13626" y="3967"/>
                </a:lnTo>
                <a:lnTo>
                  <a:pt x="13456" y="3748"/>
                </a:lnTo>
                <a:lnTo>
                  <a:pt x="13261" y="3553"/>
                </a:lnTo>
                <a:lnTo>
                  <a:pt x="13042" y="3383"/>
                </a:lnTo>
                <a:lnTo>
                  <a:pt x="12799" y="3237"/>
                </a:lnTo>
                <a:lnTo>
                  <a:pt x="12555" y="3115"/>
                </a:lnTo>
                <a:lnTo>
                  <a:pt x="12288" y="3042"/>
                </a:lnTo>
                <a:lnTo>
                  <a:pt x="12045" y="2994"/>
                </a:lnTo>
                <a:lnTo>
                  <a:pt x="11753" y="2969"/>
                </a:lnTo>
                <a:close/>
                <a:moveTo>
                  <a:pt x="9903" y="7057"/>
                </a:moveTo>
                <a:lnTo>
                  <a:pt x="9806" y="7082"/>
                </a:lnTo>
                <a:lnTo>
                  <a:pt x="9733" y="7130"/>
                </a:lnTo>
                <a:lnTo>
                  <a:pt x="9587" y="7276"/>
                </a:lnTo>
                <a:lnTo>
                  <a:pt x="9465" y="7471"/>
                </a:lnTo>
                <a:lnTo>
                  <a:pt x="9392" y="7641"/>
                </a:lnTo>
                <a:lnTo>
                  <a:pt x="9368" y="7739"/>
                </a:lnTo>
                <a:lnTo>
                  <a:pt x="9392" y="7836"/>
                </a:lnTo>
                <a:lnTo>
                  <a:pt x="9441" y="7909"/>
                </a:lnTo>
                <a:lnTo>
                  <a:pt x="9514" y="7958"/>
                </a:lnTo>
                <a:lnTo>
                  <a:pt x="9587" y="7982"/>
                </a:lnTo>
                <a:lnTo>
                  <a:pt x="9684" y="7958"/>
                </a:lnTo>
                <a:lnTo>
                  <a:pt x="9757" y="7909"/>
                </a:lnTo>
                <a:lnTo>
                  <a:pt x="9806" y="7812"/>
                </a:lnTo>
                <a:lnTo>
                  <a:pt x="9879" y="7690"/>
                </a:lnTo>
                <a:lnTo>
                  <a:pt x="9952" y="7568"/>
                </a:lnTo>
                <a:lnTo>
                  <a:pt x="10098" y="7301"/>
                </a:lnTo>
                <a:lnTo>
                  <a:pt x="10098" y="7252"/>
                </a:lnTo>
                <a:lnTo>
                  <a:pt x="10098" y="7203"/>
                </a:lnTo>
                <a:lnTo>
                  <a:pt x="10074" y="7106"/>
                </a:lnTo>
                <a:lnTo>
                  <a:pt x="10001" y="7057"/>
                </a:lnTo>
                <a:close/>
                <a:moveTo>
                  <a:pt x="13504" y="7276"/>
                </a:moveTo>
                <a:lnTo>
                  <a:pt x="13456" y="7301"/>
                </a:lnTo>
                <a:lnTo>
                  <a:pt x="13407" y="7349"/>
                </a:lnTo>
                <a:lnTo>
                  <a:pt x="13383" y="7422"/>
                </a:lnTo>
                <a:lnTo>
                  <a:pt x="13383" y="7544"/>
                </a:lnTo>
                <a:lnTo>
                  <a:pt x="13407" y="7666"/>
                </a:lnTo>
                <a:lnTo>
                  <a:pt x="13456" y="7787"/>
                </a:lnTo>
                <a:lnTo>
                  <a:pt x="13504" y="7909"/>
                </a:lnTo>
                <a:lnTo>
                  <a:pt x="13602" y="8006"/>
                </a:lnTo>
                <a:lnTo>
                  <a:pt x="13723" y="8104"/>
                </a:lnTo>
                <a:lnTo>
                  <a:pt x="13821" y="8177"/>
                </a:lnTo>
                <a:lnTo>
                  <a:pt x="13918" y="8201"/>
                </a:lnTo>
                <a:lnTo>
                  <a:pt x="14015" y="8201"/>
                </a:lnTo>
                <a:lnTo>
                  <a:pt x="14088" y="8152"/>
                </a:lnTo>
                <a:lnTo>
                  <a:pt x="14137" y="8079"/>
                </a:lnTo>
                <a:lnTo>
                  <a:pt x="14161" y="8006"/>
                </a:lnTo>
                <a:lnTo>
                  <a:pt x="14161" y="7909"/>
                </a:lnTo>
                <a:lnTo>
                  <a:pt x="14137" y="7836"/>
                </a:lnTo>
                <a:lnTo>
                  <a:pt x="14064" y="7763"/>
                </a:lnTo>
                <a:lnTo>
                  <a:pt x="13918" y="7666"/>
                </a:lnTo>
                <a:lnTo>
                  <a:pt x="13821" y="7520"/>
                </a:lnTo>
                <a:lnTo>
                  <a:pt x="13699" y="7374"/>
                </a:lnTo>
                <a:lnTo>
                  <a:pt x="13650" y="7325"/>
                </a:lnTo>
                <a:lnTo>
                  <a:pt x="13553" y="7276"/>
                </a:lnTo>
                <a:close/>
                <a:moveTo>
                  <a:pt x="2312" y="11242"/>
                </a:moveTo>
                <a:lnTo>
                  <a:pt x="2287" y="11267"/>
                </a:lnTo>
                <a:lnTo>
                  <a:pt x="2263" y="11291"/>
                </a:lnTo>
                <a:lnTo>
                  <a:pt x="2287" y="11437"/>
                </a:lnTo>
                <a:lnTo>
                  <a:pt x="2312" y="11559"/>
                </a:lnTo>
                <a:lnTo>
                  <a:pt x="2360" y="11705"/>
                </a:lnTo>
                <a:lnTo>
                  <a:pt x="2409" y="11826"/>
                </a:lnTo>
                <a:lnTo>
                  <a:pt x="2555" y="12070"/>
                </a:lnTo>
                <a:lnTo>
                  <a:pt x="2701" y="12313"/>
                </a:lnTo>
                <a:lnTo>
                  <a:pt x="2871" y="12556"/>
                </a:lnTo>
                <a:lnTo>
                  <a:pt x="3042" y="12800"/>
                </a:lnTo>
                <a:lnTo>
                  <a:pt x="3236" y="13019"/>
                </a:lnTo>
                <a:lnTo>
                  <a:pt x="3455" y="13238"/>
                </a:lnTo>
                <a:lnTo>
                  <a:pt x="3528" y="13262"/>
                </a:lnTo>
                <a:lnTo>
                  <a:pt x="3650" y="13262"/>
                </a:lnTo>
                <a:lnTo>
                  <a:pt x="3699" y="13213"/>
                </a:lnTo>
                <a:lnTo>
                  <a:pt x="3747" y="13165"/>
                </a:lnTo>
                <a:lnTo>
                  <a:pt x="3772" y="13092"/>
                </a:lnTo>
                <a:lnTo>
                  <a:pt x="3747" y="13043"/>
                </a:lnTo>
                <a:lnTo>
                  <a:pt x="3699" y="12970"/>
                </a:lnTo>
                <a:lnTo>
                  <a:pt x="3504" y="12751"/>
                </a:lnTo>
                <a:lnTo>
                  <a:pt x="3309" y="12532"/>
                </a:lnTo>
                <a:lnTo>
                  <a:pt x="2944" y="12045"/>
                </a:lnTo>
                <a:lnTo>
                  <a:pt x="2652" y="11632"/>
                </a:lnTo>
                <a:lnTo>
                  <a:pt x="2506" y="11437"/>
                </a:lnTo>
                <a:lnTo>
                  <a:pt x="2336" y="11267"/>
                </a:lnTo>
                <a:lnTo>
                  <a:pt x="2312" y="11242"/>
                </a:lnTo>
                <a:close/>
                <a:moveTo>
                  <a:pt x="2336" y="12678"/>
                </a:moveTo>
                <a:lnTo>
                  <a:pt x="2287" y="12702"/>
                </a:lnTo>
                <a:lnTo>
                  <a:pt x="2263" y="12751"/>
                </a:lnTo>
                <a:lnTo>
                  <a:pt x="2239" y="12800"/>
                </a:lnTo>
                <a:lnTo>
                  <a:pt x="2287" y="12897"/>
                </a:lnTo>
                <a:lnTo>
                  <a:pt x="2360" y="13019"/>
                </a:lnTo>
                <a:lnTo>
                  <a:pt x="2531" y="13213"/>
                </a:lnTo>
                <a:lnTo>
                  <a:pt x="2604" y="13286"/>
                </a:lnTo>
                <a:lnTo>
                  <a:pt x="2725" y="13384"/>
                </a:lnTo>
                <a:lnTo>
                  <a:pt x="2823" y="13432"/>
                </a:lnTo>
                <a:lnTo>
                  <a:pt x="2896" y="13457"/>
                </a:lnTo>
                <a:lnTo>
                  <a:pt x="2944" y="13457"/>
                </a:lnTo>
                <a:lnTo>
                  <a:pt x="3017" y="13408"/>
                </a:lnTo>
                <a:lnTo>
                  <a:pt x="3042" y="13359"/>
                </a:lnTo>
                <a:lnTo>
                  <a:pt x="3066" y="13286"/>
                </a:lnTo>
                <a:lnTo>
                  <a:pt x="3042" y="13238"/>
                </a:lnTo>
                <a:lnTo>
                  <a:pt x="2969" y="13165"/>
                </a:lnTo>
                <a:lnTo>
                  <a:pt x="2896" y="13116"/>
                </a:lnTo>
                <a:lnTo>
                  <a:pt x="2750" y="12994"/>
                </a:lnTo>
                <a:lnTo>
                  <a:pt x="2579" y="12824"/>
                </a:lnTo>
                <a:lnTo>
                  <a:pt x="2482" y="12727"/>
                </a:lnTo>
                <a:lnTo>
                  <a:pt x="2385" y="12678"/>
                </a:lnTo>
                <a:close/>
                <a:moveTo>
                  <a:pt x="5645" y="6084"/>
                </a:moveTo>
                <a:lnTo>
                  <a:pt x="5499" y="6108"/>
                </a:lnTo>
                <a:lnTo>
                  <a:pt x="5353" y="6157"/>
                </a:lnTo>
                <a:lnTo>
                  <a:pt x="5231" y="6230"/>
                </a:lnTo>
                <a:lnTo>
                  <a:pt x="5085" y="6327"/>
                </a:lnTo>
                <a:lnTo>
                  <a:pt x="4818" y="6546"/>
                </a:lnTo>
                <a:lnTo>
                  <a:pt x="4599" y="6790"/>
                </a:lnTo>
                <a:lnTo>
                  <a:pt x="4355" y="7082"/>
                </a:lnTo>
                <a:lnTo>
                  <a:pt x="4161" y="7349"/>
                </a:lnTo>
                <a:lnTo>
                  <a:pt x="3796" y="7860"/>
                </a:lnTo>
                <a:lnTo>
                  <a:pt x="3382" y="8420"/>
                </a:lnTo>
                <a:lnTo>
                  <a:pt x="3163" y="8688"/>
                </a:lnTo>
                <a:lnTo>
                  <a:pt x="2920" y="8931"/>
                </a:lnTo>
                <a:lnTo>
                  <a:pt x="2433" y="9393"/>
                </a:lnTo>
                <a:lnTo>
                  <a:pt x="2190" y="9636"/>
                </a:lnTo>
                <a:lnTo>
                  <a:pt x="1971" y="9880"/>
                </a:lnTo>
                <a:lnTo>
                  <a:pt x="1922" y="9953"/>
                </a:lnTo>
                <a:lnTo>
                  <a:pt x="1922" y="10050"/>
                </a:lnTo>
                <a:lnTo>
                  <a:pt x="1922" y="10123"/>
                </a:lnTo>
                <a:lnTo>
                  <a:pt x="1971" y="10172"/>
                </a:lnTo>
                <a:lnTo>
                  <a:pt x="2044" y="10220"/>
                </a:lnTo>
                <a:lnTo>
                  <a:pt x="2117" y="10245"/>
                </a:lnTo>
                <a:lnTo>
                  <a:pt x="2190" y="10245"/>
                </a:lnTo>
                <a:lnTo>
                  <a:pt x="2263" y="10196"/>
                </a:lnTo>
                <a:lnTo>
                  <a:pt x="2312" y="10147"/>
                </a:lnTo>
                <a:lnTo>
                  <a:pt x="2360" y="10293"/>
                </a:lnTo>
                <a:lnTo>
                  <a:pt x="2409" y="10439"/>
                </a:lnTo>
                <a:lnTo>
                  <a:pt x="2555" y="10756"/>
                </a:lnTo>
                <a:lnTo>
                  <a:pt x="2823" y="11169"/>
                </a:lnTo>
                <a:lnTo>
                  <a:pt x="3042" y="11583"/>
                </a:lnTo>
                <a:lnTo>
                  <a:pt x="3309" y="12021"/>
                </a:lnTo>
                <a:lnTo>
                  <a:pt x="3455" y="12240"/>
                </a:lnTo>
                <a:lnTo>
                  <a:pt x="3601" y="12435"/>
                </a:lnTo>
                <a:lnTo>
                  <a:pt x="3772" y="12605"/>
                </a:lnTo>
                <a:lnTo>
                  <a:pt x="3942" y="12751"/>
                </a:lnTo>
                <a:lnTo>
                  <a:pt x="4015" y="12775"/>
                </a:lnTo>
                <a:lnTo>
                  <a:pt x="4088" y="12775"/>
                </a:lnTo>
                <a:lnTo>
                  <a:pt x="4161" y="12751"/>
                </a:lnTo>
                <a:lnTo>
                  <a:pt x="4209" y="12727"/>
                </a:lnTo>
                <a:lnTo>
                  <a:pt x="4282" y="12629"/>
                </a:lnTo>
                <a:lnTo>
                  <a:pt x="4282" y="12556"/>
                </a:lnTo>
                <a:lnTo>
                  <a:pt x="4282" y="12508"/>
                </a:lnTo>
                <a:lnTo>
                  <a:pt x="4258" y="12459"/>
                </a:lnTo>
                <a:lnTo>
                  <a:pt x="4209" y="12410"/>
                </a:lnTo>
                <a:lnTo>
                  <a:pt x="4039" y="12240"/>
                </a:lnTo>
                <a:lnTo>
                  <a:pt x="3893" y="12070"/>
                </a:lnTo>
                <a:lnTo>
                  <a:pt x="3626" y="11680"/>
                </a:lnTo>
                <a:lnTo>
                  <a:pt x="3358" y="11291"/>
                </a:lnTo>
                <a:lnTo>
                  <a:pt x="3139" y="10877"/>
                </a:lnTo>
                <a:lnTo>
                  <a:pt x="2920" y="10464"/>
                </a:lnTo>
                <a:lnTo>
                  <a:pt x="2750" y="10172"/>
                </a:lnTo>
                <a:lnTo>
                  <a:pt x="2579" y="9928"/>
                </a:lnTo>
                <a:lnTo>
                  <a:pt x="2920" y="9612"/>
                </a:lnTo>
                <a:lnTo>
                  <a:pt x="3066" y="9904"/>
                </a:lnTo>
                <a:lnTo>
                  <a:pt x="3212" y="10172"/>
                </a:lnTo>
                <a:lnTo>
                  <a:pt x="3528" y="10658"/>
                </a:lnTo>
                <a:lnTo>
                  <a:pt x="3747" y="10999"/>
                </a:lnTo>
                <a:lnTo>
                  <a:pt x="3966" y="11340"/>
                </a:lnTo>
                <a:lnTo>
                  <a:pt x="4112" y="11510"/>
                </a:lnTo>
                <a:lnTo>
                  <a:pt x="4234" y="11656"/>
                </a:lnTo>
                <a:lnTo>
                  <a:pt x="4380" y="11778"/>
                </a:lnTo>
                <a:lnTo>
                  <a:pt x="4550" y="11875"/>
                </a:lnTo>
                <a:lnTo>
                  <a:pt x="4623" y="11899"/>
                </a:lnTo>
                <a:lnTo>
                  <a:pt x="4672" y="11899"/>
                </a:lnTo>
                <a:lnTo>
                  <a:pt x="4745" y="11875"/>
                </a:lnTo>
                <a:lnTo>
                  <a:pt x="4793" y="11851"/>
                </a:lnTo>
                <a:lnTo>
                  <a:pt x="4842" y="11778"/>
                </a:lnTo>
                <a:lnTo>
                  <a:pt x="4866" y="11729"/>
                </a:lnTo>
                <a:lnTo>
                  <a:pt x="4866" y="11656"/>
                </a:lnTo>
                <a:lnTo>
                  <a:pt x="4842" y="11607"/>
                </a:lnTo>
                <a:lnTo>
                  <a:pt x="4599" y="11267"/>
                </a:lnTo>
                <a:lnTo>
                  <a:pt x="4331" y="10950"/>
                </a:lnTo>
                <a:lnTo>
                  <a:pt x="4088" y="10634"/>
                </a:lnTo>
                <a:lnTo>
                  <a:pt x="3845" y="10318"/>
                </a:lnTo>
                <a:lnTo>
                  <a:pt x="3528" y="9855"/>
                </a:lnTo>
                <a:lnTo>
                  <a:pt x="3334" y="9612"/>
                </a:lnTo>
                <a:lnTo>
                  <a:pt x="3139" y="9417"/>
                </a:lnTo>
                <a:lnTo>
                  <a:pt x="3480" y="9077"/>
                </a:lnTo>
                <a:lnTo>
                  <a:pt x="3577" y="9223"/>
                </a:lnTo>
                <a:lnTo>
                  <a:pt x="3674" y="9344"/>
                </a:lnTo>
                <a:lnTo>
                  <a:pt x="3893" y="9661"/>
                </a:lnTo>
                <a:lnTo>
                  <a:pt x="4112" y="9977"/>
                </a:lnTo>
                <a:lnTo>
                  <a:pt x="4282" y="10196"/>
                </a:lnTo>
                <a:lnTo>
                  <a:pt x="4501" y="10415"/>
                </a:lnTo>
                <a:lnTo>
                  <a:pt x="4599" y="10512"/>
                </a:lnTo>
                <a:lnTo>
                  <a:pt x="4720" y="10610"/>
                </a:lnTo>
                <a:lnTo>
                  <a:pt x="4866" y="10658"/>
                </a:lnTo>
                <a:lnTo>
                  <a:pt x="4988" y="10707"/>
                </a:lnTo>
                <a:lnTo>
                  <a:pt x="5085" y="10707"/>
                </a:lnTo>
                <a:lnTo>
                  <a:pt x="5183" y="10683"/>
                </a:lnTo>
                <a:lnTo>
                  <a:pt x="5231" y="10610"/>
                </a:lnTo>
                <a:lnTo>
                  <a:pt x="5256" y="10537"/>
                </a:lnTo>
                <a:lnTo>
                  <a:pt x="5280" y="10464"/>
                </a:lnTo>
                <a:lnTo>
                  <a:pt x="5256" y="10391"/>
                </a:lnTo>
                <a:lnTo>
                  <a:pt x="5207" y="10318"/>
                </a:lnTo>
                <a:lnTo>
                  <a:pt x="5110" y="10269"/>
                </a:lnTo>
                <a:lnTo>
                  <a:pt x="4988" y="10220"/>
                </a:lnTo>
                <a:lnTo>
                  <a:pt x="4866" y="10147"/>
                </a:lnTo>
                <a:lnTo>
                  <a:pt x="4745" y="10050"/>
                </a:lnTo>
                <a:lnTo>
                  <a:pt x="4647" y="9953"/>
                </a:lnTo>
                <a:lnTo>
                  <a:pt x="4453" y="9734"/>
                </a:lnTo>
                <a:lnTo>
                  <a:pt x="4282" y="9515"/>
                </a:lnTo>
                <a:lnTo>
                  <a:pt x="3991" y="9174"/>
                </a:lnTo>
                <a:lnTo>
                  <a:pt x="3845" y="9004"/>
                </a:lnTo>
                <a:lnTo>
                  <a:pt x="3747" y="8931"/>
                </a:lnTo>
                <a:lnTo>
                  <a:pt x="3650" y="8882"/>
                </a:lnTo>
                <a:lnTo>
                  <a:pt x="3966" y="8517"/>
                </a:lnTo>
                <a:lnTo>
                  <a:pt x="4039" y="8420"/>
                </a:lnTo>
                <a:lnTo>
                  <a:pt x="4185" y="8615"/>
                </a:lnTo>
                <a:lnTo>
                  <a:pt x="4331" y="8809"/>
                </a:lnTo>
                <a:lnTo>
                  <a:pt x="4647" y="9150"/>
                </a:lnTo>
                <a:lnTo>
                  <a:pt x="5183" y="9709"/>
                </a:lnTo>
                <a:lnTo>
                  <a:pt x="5304" y="9807"/>
                </a:lnTo>
                <a:lnTo>
                  <a:pt x="5426" y="9904"/>
                </a:lnTo>
                <a:lnTo>
                  <a:pt x="5548" y="9977"/>
                </a:lnTo>
                <a:lnTo>
                  <a:pt x="5718" y="9977"/>
                </a:lnTo>
                <a:lnTo>
                  <a:pt x="5767" y="9953"/>
                </a:lnTo>
                <a:lnTo>
                  <a:pt x="5791" y="9904"/>
                </a:lnTo>
                <a:lnTo>
                  <a:pt x="5840" y="9855"/>
                </a:lnTo>
                <a:lnTo>
                  <a:pt x="5840" y="9807"/>
                </a:lnTo>
                <a:lnTo>
                  <a:pt x="5815" y="9685"/>
                </a:lnTo>
                <a:lnTo>
                  <a:pt x="5767" y="9588"/>
                </a:lnTo>
                <a:lnTo>
                  <a:pt x="5669" y="9515"/>
                </a:lnTo>
                <a:lnTo>
                  <a:pt x="5572" y="9417"/>
                </a:lnTo>
                <a:lnTo>
                  <a:pt x="5304" y="9174"/>
                </a:lnTo>
                <a:lnTo>
                  <a:pt x="5012" y="8907"/>
                </a:lnTo>
                <a:lnTo>
                  <a:pt x="4647" y="8542"/>
                </a:lnTo>
                <a:lnTo>
                  <a:pt x="4282" y="8201"/>
                </a:lnTo>
                <a:lnTo>
                  <a:pt x="4234" y="8152"/>
                </a:lnTo>
                <a:lnTo>
                  <a:pt x="4599" y="7690"/>
                </a:lnTo>
                <a:lnTo>
                  <a:pt x="4696" y="7885"/>
                </a:lnTo>
                <a:lnTo>
                  <a:pt x="4842" y="8079"/>
                </a:lnTo>
                <a:lnTo>
                  <a:pt x="5134" y="8396"/>
                </a:lnTo>
                <a:lnTo>
                  <a:pt x="5329" y="8590"/>
                </a:lnTo>
                <a:lnTo>
                  <a:pt x="5548" y="8809"/>
                </a:lnTo>
                <a:lnTo>
                  <a:pt x="5791" y="9004"/>
                </a:lnTo>
                <a:lnTo>
                  <a:pt x="5913" y="9077"/>
                </a:lnTo>
                <a:lnTo>
                  <a:pt x="6034" y="9150"/>
                </a:lnTo>
                <a:lnTo>
                  <a:pt x="6180" y="9150"/>
                </a:lnTo>
                <a:lnTo>
                  <a:pt x="6205" y="9101"/>
                </a:lnTo>
                <a:lnTo>
                  <a:pt x="6253" y="9052"/>
                </a:lnTo>
                <a:lnTo>
                  <a:pt x="6278" y="9004"/>
                </a:lnTo>
                <a:lnTo>
                  <a:pt x="6278" y="8931"/>
                </a:lnTo>
                <a:lnTo>
                  <a:pt x="6253" y="8882"/>
                </a:lnTo>
                <a:lnTo>
                  <a:pt x="6229" y="8834"/>
                </a:lnTo>
                <a:lnTo>
                  <a:pt x="6034" y="8639"/>
                </a:lnTo>
                <a:lnTo>
                  <a:pt x="5840" y="8469"/>
                </a:lnTo>
                <a:lnTo>
                  <a:pt x="5621" y="8298"/>
                </a:lnTo>
                <a:lnTo>
                  <a:pt x="5402" y="8104"/>
                </a:lnTo>
                <a:lnTo>
                  <a:pt x="5110" y="7787"/>
                </a:lnTo>
                <a:lnTo>
                  <a:pt x="4939" y="7641"/>
                </a:lnTo>
                <a:lnTo>
                  <a:pt x="4745" y="7495"/>
                </a:lnTo>
                <a:lnTo>
                  <a:pt x="4915" y="7301"/>
                </a:lnTo>
                <a:lnTo>
                  <a:pt x="5061" y="7155"/>
                </a:lnTo>
                <a:lnTo>
                  <a:pt x="5402" y="7495"/>
                </a:lnTo>
                <a:lnTo>
                  <a:pt x="5718" y="7885"/>
                </a:lnTo>
                <a:lnTo>
                  <a:pt x="5888" y="8104"/>
                </a:lnTo>
                <a:lnTo>
                  <a:pt x="6132" y="8323"/>
                </a:lnTo>
                <a:lnTo>
                  <a:pt x="6253" y="8420"/>
                </a:lnTo>
                <a:lnTo>
                  <a:pt x="6375" y="8469"/>
                </a:lnTo>
                <a:lnTo>
                  <a:pt x="6497" y="8493"/>
                </a:lnTo>
                <a:lnTo>
                  <a:pt x="6643" y="8493"/>
                </a:lnTo>
                <a:lnTo>
                  <a:pt x="6716" y="8444"/>
                </a:lnTo>
                <a:lnTo>
                  <a:pt x="6764" y="8371"/>
                </a:lnTo>
                <a:lnTo>
                  <a:pt x="6764" y="8298"/>
                </a:lnTo>
                <a:lnTo>
                  <a:pt x="6740" y="8225"/>
                </a:lnTo>
                <a:lnTo>
                  <a:pt x="6643" y="8128"/>
                </a:lnTo>
                <a:lnTo>
                  <a:pt x="6545" y="8055"/>
                </a:lnTo>
                <a:lnTo>
                  <a:pt x="6424" y="7982"/>
                </a:lnTo>
                <a:lnTo>
                  <a:pt x="6326" y="7885"/>
                </a:lnTo>
                <a:lnTo>
                  <a:pt x="6205" y="7787"/>
                </a:lnTo>
                <a:lnTo>
                  <a:pt x="6083" y="7641"/>
                </a:lnTo>
                <a:lnTo>
                  <a:pt x="5864" y="7398"/>
                </a:lnTo>
                <a:lnTo>
                  <a:pt x="5742" y="7252"/>
                </a:lnTo>
                <a:lnTo>
                  <a:pt x="5621" y="7130"/>
                </a:lnTo>
                <a:lnTo>
                  <a:pt x="5450" y="7009"/>
                </a:lnTo>
                <a:lnTo>
                  <a:pt x="5304" y="6936"/>
                </a:lnTo>
                <a:lnTo>
                  <a:pt x="5718" y="6595"/>
                </a:lnTo>
                <a:lnTo>
                  <a:pt x="6326" y="7203"/>
                </a:lnTo>
                <a:lnTo>
                  <a:pt x="6643" y="7520"/>
                </a:lnTo>
                <a:lnTo>
                  <a:pt x="6910" y="7860"/>
                </a:lnTo>
                <a:lnTo>
                  <a:pt x="7251" y="8274"/>
                </a:lnTo>
                <a:lnTo>
                  <a:pt x="7543" y="8688"/>
                </a:lnTo>
                <a:lnTo>
                  <a:pt x="8176" y="9539"/>
                </a:lnTo>
                <a:lnTo>
                  <a:pt x="8954" y="10512"/>
                </a:lnTo>
                <a:lnTo>
                  <a:pt x="9733" y="11486"/>
                </a:lnTo>
                <a:lnTo>
                  <a:pt x="10098" y="11997"/>
                </a:lnTo>
                <a:lnTo>
                  <a:pt x="10463" y="12508"/>
                </a:lnTo>
                <a:lnTo>
                  <a:pt x="10828" y="13019"/>
                </a:lnTo>
                <a:lnTo>
                  <a:pt x="11023" y="13262"/>
                </a:lnTo>
                <a:lnTo>
                  <a:pt x="11242" y="13481"/>
                </a:lnTo>
                <a:lnTo>
                  <a:pt x="11339" y="13554"/>
                </a:lnTo>
                <a:lnTo>
                  <a:pt x="11436" y="13578"/>
                </a:lnTo>
                <a:lnTo>
                  <a:pt x="11509" y="13554"/>
                </a:lnTo>
                <a:lnTo>
                  <a:pt x="11582" y="13505"/>
                </a:lnTo>
                <a:lnTo>
                  <a:pt x="11655" y="13432"/>
                </a:lnTo>
                <a:lnTo>
                  <a:pt x="11680" y="13359"/>
                </a:lnTo>
                <a:lnTo>
                  <a:pt x="11704" y="13238"/>
                </a:lnTo>
                <a:lnTo>
                  <a:pt x="11680" y="13140"/>
                </a:lnTo>
                <a:lnTo>
                  <a:pt x="11558" y="12897"/>
                </a:lnTo>
                <a:lnTo>
                  <a:pt x="11388" y="12629"/>
                </a:lnTo>
                <a:lnTo>
                  <a:pt x="11217" y="12386"/>
                </a:lnTo>
                <a:lnTo>
                  <a:pt x="11047" y="12143"/>
                </a:lnTo>
                <a:lnTo>
                  <a:pt x="10268" y="11194"/>
                </a:lnTo>
                <a:lnTo>
                  <a:pt x="10001" y="10853"/>
                </a:lnTo>
                <a:lnTo>
                  <a:pt x="10147" y="10756"/>
                </a:lnTo>
                <a:lnTo>
                  <a:pt x="10220" y="10877"/>
                </a:lnTo>
                <a:lnTo>
                  <a:pt x="10317" y="10999"/>
                </a:lnTo>
                <a:lnTo>
                  <a:pt x="10463" y="11169"/>
                </a:lnTo>
                <a:lnTo>
                  <a:pt x="10633" y="11364"/>
                </a:lnTo>
                <a:lnTo>
                  <a:pt x="10828" y="11510"/>
                </a:lnTo>
                <a:lnTo>
                  <a:pt x="11023" y="11656"/>
                </a:lnTo>
                <a:lnTo>
                  <a:pt x="11071" y="11680"/>
                </a:lnTo>
                <a:lnTo>
                  <a:pt x="11144" y="11680"/>
                </a:lnTo>
                <a:lnTo>
                  <a:pt x="11217" y="11656"/>
                </a:lnTo>
                <a:lnTo>
                  <a:pt x="11266" y="11632"/>
                </a:lnTo>
                <a:lnTo>
                  <a:pt x="11315" y="11559"/>
                </a:lnTo>
                <a:lnTo>
                  <a:pt x="11339" y="11510"/>
                </a:lnTo>
                <a:lnTo>
                  <a:pt x="11339" y="11437"/>
                </a:lnTo>
                <a:lnTo>
                  <a:pt x="11315" y="11364"/>
                </a:lnTo>
                <a:lnTo>
                  <a:pt x="11169" y="11218"/>
                </a:lnTo>
                <a:lnTo>
                  <a:pt x="11023" y="11072"/>
                </a:lnTo>
                <a:lnTo>
                  <a:pt x="10682" y="10804"/>
                </a:lnTo>
                <a:lnTo>
                  <a:pt x="10390" y="10512"/>
                </a:lnTo>
                <a:lnTo>
                  <a:pt x="10390" y="10488"/>
                </a:lnTo>
                <a:lnTo>
                  <a:pt x="10731" y="10026"/>
                </a:lnTo>
                <a:lnTo>
                  <a:pt x="10828" y="10172"/>
                </a:lnTo>
                <a:lnTo>
                  <a:pt x="10901" y="10293"/>
                </a:lnTo>
                <a:lnTo>
                  <a:pt x="11023" y="10439"/>
                </a:lnTo>
                <a:lnTo>
                  <a:pt x="11169" y="10610"/>
                </a:lnTo>
                <a:lnTo>
                  <a:pt x="11315" y="10756"/>
                </a:lnTo>
                <a:lnTo>
                  <a:pt x="11412" y="10926"/>
                </a:lnTo>
                <a:lnTo>
                  <a:pt x="11485" y="10999"/>
                </a:lnTo>
                <a:lnTo>
                  <a:pt x="11534" y="11048"/>
                </a:lnTo>
                <a:lnTo>
                  <a:pt x="11607" y="11048"/>
                </a:lnTo>
                <a:lnTo>
                  <a:pt x="11680" y="11023"/>
                </a:lnTo>
                <a:lnTo>
                  <a:pt x="11753" y="10975"/>
                </a:lnTo>
                <a:lnTo>
                  <a:pt x="11777" y="10902"/>
                </a:lnTo>
                <a:lnTo>
                  <a:pt x="11801" y="10829"/>
                </a:lnTo>
                <a:lnTo>
                  <a:pt x="11777" y="10731"/>
                </a:lnTo>
                <a:lnTo>
                  <a:pt x="11680" y="10585"/>
                </a:lnTo>
                <a:lnTo>
                  <a:pt x="11582" y="10439"/>
                </a:lnTo>
                <a:lnTo>
                  <a:pt x="11315" y="10196"/>
                </a:lnTo>
                <a:lnTo>
                  <a:pt x="11169" y="10050"/>
                </a:lnTo>
                <a:lnTo>
                  <a:pt x="11023" y="9904"/>
                </a:lnTo>
                <a:lnTo>
                  <a:pt x="10925" y="9807"/>
                </a:lnTo>
                <a:lnTo>
                  <a:pt x="11217" y="9539"/>
                </a:lnTo>
                <a:lnTo>
                  <a:pt x="11315" y="9636"/>
                </a:lnTo>
                <a:lnTo>
                  <a:pt x="11412" y="9782"/>
                </a:lnTo>
                <a:lnTo>
                  <a:pt x="11582" y="10026"/>
                </a:lnTo>
                <a:lnTo>
                  <a:pt x="11655" y="10172"/>
                </a:lnTo>
                <a:lnTo>
                  <a:pt x="11753" y="10293"/>
                </a:lnTo>
                <a:lnTo>
                  <a:pt x="11874" y="10391"/>
                </a:lnTo>
                <a:lnTo>
                  <a:pt x="11996" y="10488"/>
                </a:lnTo>
                <a:lnTo>
                  <a:pt x="12093" y="10512"/>
                </a:lnTo>
                <a:lnTo>
                  <a:pt x="12190" y="10512"/>
                </a:lnTo>
                <a:lnTo>
                  <a:pt x="12239" y="10464"/>
                </a:lnTo>
                <a:lnTo>
                  <a:pt x="12312" y="10391"/>
                </a:lnTo>
                <a:lnTo>
                  <a:pt x="12336" y="10318"/>
                </a:lnTo>
                <a:lnTo>
                  <a:pt x="12336" y="10245"/>
                </a:lnTo>
                <a:lnTo>
                  <a:pt x="12288" y="10172"/>
                </a:lnTo>
                <a:lnTo>
                  <a:pt x="12215" y="10099"/>
                </a:lnTo>
                <a:lnTo>
                  <a:pt x="12117" y="10026"/>
                </a:lnTo>
                <a:lnTo>
                  <a:pt x="12020" y="9928"/>
                </a:lnTo>
                <a:lnTo>
                  <a:pt x="11850" y="9709"/>
                </a:lnTo>
                <a:lnTo>
                  <a:pt x="11680" y="9466"/>
                </a:lnTo>
                <a:lnTo>
                  <a:pt x="11607" y="9369"/>
                </a:lnTo>
                <a:lnTo>
                  <a:pt x="11485" y="9271"/>
                </a:lnTo>
                <a:lnTo>
                  <a:pt x="11704" y="9077"/>
                </a:lnTo>
                <a:lnTo>
                  <a:pt x="11972" y="9223"/>
                </a:lnTo>
                <a:lnTo>
                  <a:pt x="12215" y="9417"/>
                </a:lnTo>
                <a:lnTo>
                  <a:pt x="12409" y="9636"/>
                </a:lnTo>
                <a:lnTo>
                  <a:pt x="12628" y="9880"/>
                </a:lnTo>
                <a:lnTo>
                  <a:pt x="12993" y="10415"/>
                </a:lnTo>
                <a:lnTo>
                  <a:pt x="13334" y="10902"/>
                </a:lnTo>
                <a:lnTo>
                  <a:pt x="13845" y="11559"/>
                </a:lnTo>
                <a:lnTo>
                  <a:pt x="14356" y="12240"/>
                </a:lnTo>
                <a:lnTo>
                  <a:pt x="14551" y="12556"/>
                </a:lnTo>
                <a:lnTo>
                  <a:pt x="14770" y="12921"/>
                </a:lnTo>
                <a:lnTo>
                  <a:pt x="14891" y="13092"/>
                </a:lnTo>
                <a:lnTo>
                  <a:pt x="15037" y="13262"/>
                </a:lnTo>
                <a:lnTo>
                  <a:pt x="15159" y="13384"/>
                </a:lnTo>
                <a:lnTo>
                  <a:pt x="15305" y="13481"/>
                </a:lnTo>
                <a:lnTo>
                  <a:pt x="15427" y="13505"/>
                </a:lnTo>
                <a:lnTo>
                  <a:pt x="15548" y="13481"/>
                </a:lnTo>
                <a:lnTo>
                  <a:pt x="15597" y="13432"/>
                </a:lnTo>
                <a:lnTo>
                  <a:pt x="15621" y="13408"/>
                </a:lnTo>
                <a:lnTo>
                  <a:pt x="15646" y="13359"/>
                </a:lnTo>
                <a:lnTo>
                  <a:pt x="15646" y="13286"/>
                </a:lnTo>
                <a:lnTo>
                  <a:pt x="15597" y="13092"/>
                </a:lnTo>
                <a:lnTo>
                  <a:pt x="15524" y="12897"/>
                </a:lnTo>
                <a:lnTo>
                  <a:pt x="15427" y="12702"/>
                </a:lnTo>
                <a:lnTo>
                  <a:pt x="15281" y="12532"/>
                </a:lnTo>
                <a:lnTo>
                  <a:pt x="15013" y="12167"/>
                </a:lnTo>
                <a:lnTo>
                  <a:pt x="14745" y="11826"/>
                </a:lnTo>
                <a:lnTo>
                  <a:pt x="14478" y="11461"/>
                </a:lnTo>
                <a:lnTo>
                  <a:pt x="14210" y="11121"/>
                </a:lnTo>
                <a:lnTo>
                  <a:pt x="13650" y="10415"/>
                </a:lnTo>
                <a:lnTo>
                  <a:pt x="13310" y="9880"/>
                </a:lnTo>
                <a:lnTo>
                  <a:pt x="13091" y="9588"/>
                </a:lnTo>
                <a:lnTo>
                  <a:pt x="12872" y="9296"/>
                </a:lnTo>
                <a:lnTo>
                  <a:pt x="12604" y="9052"/>
                </a:lnTo>
                <a:lnTo>
                  <a:pt x="12482" y="8931"/>
                </a:lnTo>
                <a:lnTo>
                  <a:pt x="12336" y="8834"/>
                </a:lnTo>
                <a:lnTo>
                  <a:pt x="12215" y="8761"/>
                </a:lnTo>
                <a:lnTo>
                  <a:pt x="12069" y="8688"/>
                </a:lnTo>
                <a:lnTo>
                  <a:pt x="11899" y="8663"/>
                </a:lnTo>
                <a:lnTo>
                  <a:pt x="11753" y="8663"/>
                </a:lnTo>
                <a:lnTo>
                  <a:pt x="11655" y="8615"/>
                </a:lnTo>
                <a:lnTo>
                  <a:pt x="11558" y="8615"/>
                </a:lnTo>
                <a:lnTo>
                  <a:pt x="11388" y="8688"/>
                </a:lnTo>
                <a:lnTo>
                  <a:pt x="11242" y="8785"/>
                </a:lnTo>
                <a:lnTo>
                  <a:pt x="11071" y="8907"/>
                </a:lnTo>
                <a:lnTo>
                  <a:pt x="10950" y="9028"/>
                </a:lnTo>
                <a:lnTo>
                  <a:pt x="10682" y="9320"/>
                </a:lnTo>
                <a:lnTo>
                  <a:pt x="10463" y="9612"/>
                </a:lnTo>
                <a:lnTo>
                  <a:pt x="10074" y="10050"/>
                </a:lnTo>
                <a:lnTo>
                  <a:pt x="9903" y="10318"/>
                </a:lnTo>
                <a:lnTo>
                  <a:pt x="9830" y="10464"/>
                </a:lnTo>
                <a:lnTo>
                  <a:pt x="9782" y="10585"/>
                </a:lnTo>
                <a:lnTo>
                  <a:pt x="8589" y="9125"/>
                </a:lnTo>
                <a:lnTo>
                  <a:pt x="8249" y="8688"/>
                </a:lnTo>
                <a:lnTo>
                  <a:pt x="7908" y="8225"/>
                </a:lnTo>
                <a:lnTo>
                  <a:pt x="7567" y="7787"/>
                </a:lnTo>
                <a:lnTo>
                  <a:pt x="7227" y="7349"/>
                </a:lnTo>
                <a:lnTo>
                  <a:pt x="6935" y="7009"/>
                </a:lnTo>
                <a:lnTo>
                  <a:pt x="6594" y="6668"/>
                </a:lnTo>
                <a:lnTo>
                  <a:pt x="6424" y="6498"/>
                </a:lnTo>
                <a:lnTo>
                  <a:pt x="6229" y="6376"/>
                </a:lnTo>
                <a:lnTo>
                  <a:pt x="6034" y="6254"/>
                </a:lnTo>
                <a:lnTo>
                  <a:pt x="5815" y="6157"/>
                </a:lnTo>
                <a:lnTo>
                  <a:pt x="5742" y="6108"/>
                </a:lnTo>
                <a:lnTo>
                  <a:pt x="5645" y="6084"/>
                </a:lnTo>
                <a:close/>
                <a:moveTo>
                  <a:pt x="5864" y="1388"/>
                </a:moveTo>
                <a:lnTo>
                  <a:pt x="6837" y="1412"/>
                </a:lnTo>
                <a:lnTo>
                  <a:pt x="7811" y="1436"/>
                </a:lnTo>
                <a:lnTo>
                  <a:pt x="8784" y="1485"/>
                </a:lnTo>
                <a:lnTo>
                  <a:pt x="9757" y="1534"/>
                </a:lnTo>
                <a:lnTo>
                  <a:pt x="10755" y="1558"/>
                </a:lnTo>
                <a:lnTo>
                  <a:pt x="12726" y="1558"/>
                </a:lnTo>
                <a:lnTo>
                  <a:pt x="14429" y="1485"/>
                </a:lnTo>
                <a:lnTo>
                  <a:pt x="16181" y="1485"/>
                </a:lnTo>
                <a:lnTo>
                  <a:pt x="16181" y="1558"/>
                </a:lnTo>
                <a:lnTo>
                  <a:pt x="16157" y="1801"/>
                </a:lnTo>
                <a:lnTo>
                  <a:pt x="16132" y="2045"/>
                </a:lnTo>
                <a:lnTo>
                  <a:pt x="16132" y="2507"/>
                </a:lnTo>
                <a:lnTo>
                  <a:pt x="16132" y="2945"/>
                </a:lnTo>
                <a:lnTo>
                  <a:pt x="16181" y="3821"/>
                </a:lnTo>
                <a:lnTo>
                  <a:pt x="16181" y="5062"/>
                </a:lnTo>
                <a:lnTo>
                  <a:pt x="16132" y="6303"/>
                </a:lnTo>
                <a:lnTo>
                  <a:pt x="16059" y="8809"/>
                </a:lnTo>
                <a:lnTo>
                  <a:pt x="16059" y="10561"/>
                </a:lnTo>
                <a:lnTo>
                  <a:pt x="16084" y="12313"/>
                </a:lnTo>
                <a:lnTo>
                  <a:pt x="16108" y="12946"/>
                </a:lnTo>
                <a:lnTo>
                  <a:pt x="16132" y="13603"/>
                </a:lnTo>
                <a:lnTo>
                  <a:pt x="16157" y="13724"/>
                </a:lnTo>
                <a:lnTo>
                  <a:pt x="15524" y="13773"/>
                </a:lnTo>
                <a:lnTo>
                  <a:pt x="14916" y="13797"/>
                </a:lnTo>
                <a:lnTo>
                  <a:pt x="13675" y="13822"/>
                </a:lnTo>
                <a:lnTo>
                  <a:pt x="11193" y="13822"/>
                </a:lnTo>
                <a:lnTo>
                  <a:pt x="8614" y="13846"/>
                </a:lnTo>
                <a:lnTo>
                  <a:pt x="6010" y="13895"/>
                </a:lnTo>
                <a:lnTo>
                  <a:pt x="4793" y="13895"/>
                </a:lnTo>
                <a:lnTo>
                  <a:pt x="3577" y="13870"/>
                </a:lnTo>
                <a:lnTo>
                  <a:pt x="2263" y="13846"/>
                </a:lnTo>
                <a:lnTo>
                  <a:pt x="1801" y="13846"/>
                </a:lnTo>
                <a:lnTo>
                  <a:pt x="1728" y="12873"/>
                </a:lnTo>
                <a:lnTo>
                  <a:pt x="1655" y="11899"/>
                </a:lnTo>
                <a:lnTo>
                  <a:pt x="1606" y="10950"/>
                </a:lnTo>
                <a:lnTo>
                  <a:pt x="1582" y="9977"/>
                </a:lnTo>
                <a:lnTo>
                  <a:pt x="1582" y="8882"/>
                </a:lnTo>
                <a:lnTo>
                  <a:pt x="1606" y="7787"/>
                </a:lnTo>
                <a:lnTo>
                  <a:pt x="1606" y="6668"/>
                </a:lnTo>
                <a:lnTo>
                  <a:pt x="1582" y="5573"/>
                </a:lnTo>
                <a:lnTo>
                  <a:pt x="1533" y="4356"/>
                </a:lnTo>
                <a:lnTo>
                  <a:pt x="1484" y="3115"/>
                </a:lnTo>
                <a:lnTo>
                  <a:pt x="1460" y="2483"/>
                </a:lnTo>
                <a:lnTo>
                  <a:pt x="1460" y="1850"/>
                </a:lnTo>
                <a:lnTo>
                  <a:pt x="1436" y="1631"/>
                </a:lnTo>
                <a:lnTo>
                  <a:pt x="1411" y="1412"/>
                </a:lnTo>
                <a:lnTo>
                  <a:pt x="1557" y="1412"/>
                </a:lnTo>
                <a:lnTo>
                  <a:pt x="1703" y="1436"/>
                </a:lnTo>
                <a:lnTo>
                  <a:pt x="1849" y="1485"/>
                </a:lnTo>
                <a:lnTo>
                  <a:pt x="1995" y="1509"/>
                </a:lnTo>
                <a:lnTo>
                  <a:pt x="2433" y="1558"/>
                </a:lnTo>
                <a:lnTo>
                  <a:pt x="2871" y="1558"/>
                </a:lnTo>
                <a:lnTo>
                  <a:pt x="3358" y="1534"/>
                </a:lnTo>
                <a:lnTo>
                  <a:pt x="3869" y="1485"/>
                </a:lnTo>
                <a:lnTo>
                  <a:pt x="4866" y="1412"/>
                </a:lnTo>
                <a:lnTo>
                  <a:pt x="5864" y="1388"/>
                </a:lnTo>
                <a:close/>
                <a:moveTo>
                  <a:pt x="6375" y="925"/>
                </a:moveTo>
                <a:lnTo>
                  <a:pt x="5353" y="950"/>
                </a:lnTo>
                <a:lnTo>
                  <a:pt x="4331" y="998"/>
                </a:lnTo>
                <a:lnTo>
                  <a:pt x="3334" y="1071"/>
                </a:lnTo>
                <a:lnTo>
                  <a:pt x="2823" y="1096"/>
                </a:lnTo>
                <a:lnTo>
                  <a:pt x="2190" y="1096"/>
                </a:lnTo>
                <a:lnTo>
                  <a:pt x="2020" y="1071"/>
                </a:lnTo>
                <a:lnTo>
                  <a:pt x="1728" y="1023"/>
                </a:lnTo>
                <a:lnTo>
                  <a:pt x="1582" y="1023"/>
                </a:lnTo>
                <a:lnTo>
                  <a:pt x="1436" y="1047"/>
                </a:lnTo>
                <a:lnTo>
                  <a:pt x="1314" y="1120"/>
                </a:lnTo>
                <a:lnTo>
                  <a:pt x="1241" y="1242"/>
                </a:lnTo>
                <a:lnTo>
                  <a:pt x="1192" y="1290"/>
                </a:lnTo>
                <a:lnTo>
                  <a:pt x="1144" y="1339"/>
                </a:lnTo>
                <a:lnTo>
                  <a:pt x="1095" y="1509"/>
                </a:lnTo>
                <a:lnTo>
                  <a:pt x="1071" y="1680"/>
                </a:lnTo>
                <a:lnTo>
                  <a:pt x="1046" y="1899"/>
                </a:lnTo>
                <a:lnTo>
                  <a:pt x="1046" y="2288"/>
                </a:lnTo>
                <a:lnTo>
                  <a:pt x="1046" y="2531"/>
                </a:lnTo>
                <a:lnTo>
                  <a:pt x="1046" y="3213"/>
                </a:lnTo>
                <a:lnTo>
                  <a:pt x="1071" y="3918"/>
                </a:lnTo>
                <a:lnTo>
                  <a:pt x="1119" y="5330"/>
                </a:lnTo>
                <a:lnTo>
                  <a:pt x="1144" y="6352"/>
                </a:lnTo>
                <a:lnTo>
                  <a:pt x="1144" y="7374"/>
                </a:lnTo>
                <a:lnTo>
                  <a:pt x="1119" y="9417"/>
                </a:lnTo>
                <a:lnTo>
                  <a:pt x="1144" y="10634"/>
                </a:lnTo>
                <a:lnTo>
                  <a:pt x="1192" y="11851"/>
                </a:lnTo>
                <a:lnTo>
                  <a:pt x="1290" y="13043"/>
                </a:lnTo>
                <a:lnTo>
                  <a:pt x="1387" y="14260"/>
                </a:lnTo>
                <a:lnTo>
                  <a:pt x="1411" y="14357"/>
                </a:lnTo>
                <a:lnTo>
                  <a:pt x="1460" y="14406"/>
                </a:lnTo>
                <a:lnTo>
                  <a:pt x="1533" y="14454"/>
                </a:lnTo>
                <a:lnTo>
                  <a:pt x="1606" y="14479"/>
                </a:lnTo>
                <a:lnTo>
                  <a:pt x="1679" y="14479"/>
                </a:lnTo>
                <a:lnTo>
                  <a:pt x="1752" y="14430"/>
                </a:lnTo>
                <a:lnTo>
                  <a:pt x="1801" y="14381"/>
                </a:lnTo>
                <a:lnTo>
                  <a:pt x="1825" y="14308"/>
                </a:lnTo>
                <a:lnTo>
                  <a:pt x="2141" y="14357"/>
                </a:lnTo>
                <a:lnTo>
                  <a:pt x="2969" y="14357"/>
                </a:lnTo>
                <a:lnTo>
                  <a:pt x="4282" y="14406"/>
                </a:lnTo>
                <a:lnTo>
                  <a:pt x="5572" y="14430"/>
                </a:lnTo>
                <a:lnTo>
                  <a:pt x="6837" y="14406"/>
                </a:lnTo>
                <a:lnTo>
                  <a:pt x="8103" y="14406"/>
                </a:lnTo>
                <a:lnTo>
                  <a:pt x="10633" y="14357"/>
                </a:lnTo>
                <a:lnTo>
                  <a:pt x="12045" y="14333"/>
                </a:lnTo>
                <a:lnTo>
                  <a:pt x="13480" y="14333"/>
                </a:lnTo>
                <a:lnTo>
                  <a:pt x="14891" y="14308"/>
                </a:lnTo>
                <a:lnTo>
                  <a:pt x="15597" y="14284"/>
                </a:lnTo>
                <a:lnTo>
                  <a:pt x="16303" y="14235"/>
                </a:lnTo>
                <a:lnTo>
                  <a:pt x="16400" y="14211"/>
                </a:lnTo>
                <a:lnTo>
                  <a:pt x="16473" y="14211"/>
                </a:lnTo>
                <a:lnTo>
                  <a:pt x="16546" y="14187"/>
                </a:lnTo>
                <a:lnTo>
                  <a:pt x="16619" y="14138"/>
                </a:lnTo>
                <a:lnTo>
                  <a:pt x="16643" y="14065"/>
                </a:lnTo>
                <a:lnTo>
                  <a:pt x="16668" y="13992"/>
                </a:lnTo>
                <a:lnTo>
                  <a:pt x="16668" y="13895"/>
                </a:lnTo>
                <a:lnTo>
                  <a:pt x="16643" y="13822"/>
                </a:lnTo>
                <a:lnTo>
                  <a:pt x="16570" y="13773"/>
                </a:lnTo>
                <a:lnTo>
                  <a:pt x="16570" y="13773"/>
                </a:lnTo>
                <a:lnTo>
                  <a:pt x="16643" y="13797"/>
                </a:lnTo>
                <a:lnTo>
                  <a:pt x="16668" y="13797"/>
                </a:lnTo>
                <a:lnTo>
                  <a:pt x="16643" y="13700"/>
                </a:lnTo>
                <a:lnTo>
                  <a:pt x="16619" y="13603"/>
                </a:lnTo>
                <a:lnTo>
                  <a:pt x="16595" y="13043"/>
                </a:lnTo>
                <a:lnTo>
                  <a:pt x="16546" y="11729"/>
                </a:lnTo>
                <a:lnTo>
                  <a:pt x="16546" y="9685"/>
                </a:lnTo>
                <a:lnTo>
                  <a:pt x="16570" y="7666"/>
                </a:lnTo>
                <a:lnTo>
                  <a:pt x="16643" y="5184"/>
                </a:lnTo>
                <a:lnTo>
                  <a:pt x="16643" y="3943"/>
                </a:lnTo>
                <a:lnTo>
                  <a:pt x="16595" y="2702"/>
                </a:lnTo>
                <a:lnTo>
                  <a:pt x="16619" y="2312"/>
                </a:lnTo>
                <a:lnTo>
                  <a:pt x="16619" y="2045"/>
                </a:lnTo>
                <a:lnTo>
                  <a:pt x="16643" y="1753"/>
                </a:lnTo>
                <a:lnTo>
                  <a:pt x="16619" y="1485"/>
                </a:lnTo>
                <a:lnTo>
                  <a:pt x="16546" y="1266"/>
                </a:lnTo>
                <a:lnTo>
                  <a:pt x="16522" y="1169"/>
                </a:lnTo>
                <a:lnTo>
                  <a:pt x="16449" y="1120"/>
                </a:lnTo>
                <a:lnTo>
                  <a:pt x="16400" y="1071"/>
                </a:lnTo>
                <a:lnTo>
                  <a:pt x="16278" y="1071"/>
                </a:lnTo>
                <a:lnTo>
                  <a:pt x="16205" y="1047"/>
                </a:lnTo>
                <a:lnTo>
                  <a:pt x="15792" y="974"/>
                </a:lnTo>
                <a:lnTo>
                  <a:pt x="15354" y="950"/>
                </a:lnTo>
                <a:lnTo>
                  <a:pt x="14916" y="925"/>
                </a:lnTo>
                <a:lnTo>
                  <a:pt x="14478" y="950"/>
                </a:lnTo>
                <a:lnTo>
                  <a:pt x="13577" y="998"/>
                </a:lnTo>
                <a:lnTo>
                  <a:pt x="12726" y="1071"/>
                </a:lnTo>
                <a:lnTo>
                  <a:pt x="11631" y="1096"/>
                </a:lnTo>
                <a:lnTo>
                  <a:pt x="10560" y="1096"/>
                </a:lnTo>
                <a:lnTo>
                  <a:pt x="9490" y="1047"/>
                </a:lnTo>
                <a:lnTo>
                  <a:pt x="8395" y="998"/>
                </a:lnTo>
                <a:lnTo>
                  <a:pt x="7373" y="950"/>
                </a:lnTo>
                <a:lnTo>
                  <a:pt x="6375" y="925"/>
                </a:lnTo>
                <a:close/>
                <a:moveTo>
                  <a:pt x="3480" y="415"/>
                </a:moveTo>
                <a:lnTo>
                  <a:pt x="4647" y="463"/>
                </a:lnTo>
                <a:lnTo>
                  <a:pt x="8200" y="463"/>
                </a:lnTo>
                <a:lnTo>
                  <a:pt x="10390" y="439"/>
                </a:lnTo>
                <a:lnTo>
                  <a:pt x="12604" y="439"/>
                </a:lnTo>
                <a:lnTo>
                  <a:pt x="17033" y="463"/>
                </a:lnTo>
                <a:lnTo>
                  <a:pt x="16935" y="731"/>
                </a:lnTo>
                <a:lnTo>
                  <a:pt x="16887" y="1023"/>
                </a:lnTo>
                <a:lnTo>
                  <a:pt x="16862" y="1315"/>
                </a:lnTo>
                <a:lnTo>
                  <a:pt x="16862" y="1631"/>
                </a:lnTo>
                <a:lnTo>
                  <a:pt x="16887" y="2239"/>
                </a:lnTo>
                <a:lnTo>
                  <a:pt x="16960" y="2799"/>
                </a:lnTo>
                <a:lnTo>
                  <a:pt x="17057" y="3797"/>
                </a:lnTo>
                <a:lnTo>
                  <a:pt x="17154" y="4770"/>
                </a:lnTo>
                <a:lnTo>
                  <a:pt x="17179" y="5768"/>
                </a:lnTo>
                <a:lnTo>
                  <a:pt x="17203" y="6765"/>
                </a:lnTo>
                <a:lnTo>
                  <a:pt x="17154" y="8031"/>
                </a:lnTo>
                <a:lnTo>
                  <a:pt x="17106" y="9296"/>
                </a:lnTo>
                <a:lnTo>
                  <a:pt x="17033" y="10561"/>
                </a:lnTo>
                <a:lnTo>
                  <a:pt x="16960" y="11802"/>
                </a:lnTo>
                <a:lnTo>
                  <a:pt x="16960" y="12289"/>
                </a:lnTo>
                <a:lnTo>
                  <a:pt x="16960" y="12775"/>
                </a:lnTo>
                <a:lnTo>
                  <a:pt x="16984" y="13749"/>
                </a:lnTo>
                <a:lnTo>
                  <a:pt x="16960" y="14187"/>
                </a:lnTo>
                <a:lnTo>
                  <a:pt x="16960" y="14406"/>
                </a:lnTo>
                <a:lnTo>
                  <a:pt x="16984" y="14625"/>
                </a:lnTo>
                <a:lnTo>
                  <a:pt x="16497" y="14722"/>
                </a:lnTo>
                <a:lnTo>
                  <a:pt x="15986" y="14771"/>
                </a:lnTo>
                <a:lnTo>
                  <a:pt x="15500" y="14795"/>
                </a:lnTo>
                <a:lnTo>
                  <a:pt x="14989" y="14819"/>
                </a:lnTo>
                <a:lnTo>
                  <a:pt x="13991" y="14795"/>
                </a:lnTo>
                <a:lnTo>
                  <a:pt x="12969" y="14771"/>
                </a:lnTo>
                <a:lnTo>
                  <a:pt x="11874" y="14771"/>
                </a:lnTo>
                <a:lnTo>
                  <a:pt x="10779" y="14795"/>
                </a:lnTo>
                <a:lnTo>
                  <a:pt x="9684" y="14844"/>
                </a:lnTo>
                <a:lnTo>
                  <a:pt x="8589" y="14941"/>
                </a:lnTo>
                <a:lnTo>
                  <a:pt x="7470" y="15038"/>
                </a:lnTo>
                <a:lnTo>
                  <a:pt x="6375" y="15160"/>
                </a:lnTo>
                <a:lnTo>
                  <a:pt x="5815" y="15184"/>
                </a:lnTo>
                <a:lnTo>
                  <a:pt x="5256" y="15184"/>
                </a:lnTo>
                <a:lnTo>
                  <a:pt x="4696" y="15160"/>
                </a:lnTo>
                <a:lnTo>
                  <a:pt x="4136" y="15111"/>
                </a:lnTo>
                <a:lnTo>
                  <a:pt x="3212" y="15014"/>
                </a:lnTo>
                <a:lnTo>
                  <a:pt x="2750" y="14965"/>
                </a:lnTo>
                <a:lnTo>
                  <a:pt x="2287" y="14965"/>
                </a:lnTo>
                <a:lnTo>
                  <a:pt x="1192" y="15014"/>
                </a:lnTo>
                <a:lnTo>
                  <a:pt x="633" y="15087"/>
                </a:lnTo>
                <a:lnTo>
                  <a:pt x="633" y="15038"/>
                </a:lnTo>
                <a:lnTo>
                  <a:pt x="657" y="14990"/>
                </a:lnTo>
                <a:lnTo>
                  <a:pt x="633" y="14941"/>
                </a:lnTo>
                <a:lnTo>
                  <a:pt x="633" y="14892"/>
                </a:lnTo>
                <a:lnTo>
                  <a:pt x="584" y="14844"/>
                </a:lnTo>
                <a:lnTo>
                  <a:pt x="608" y="14600"/>
                </a:lnTo>
                <a:lnTo>
                  <a:pt x="608" y="14381"/>
                </a:lnTo>
                <a:lnTo>
                  <a:pt x="584" y="14162"/>
                </a:lnTo>
                <a:lnTo>
                  <a:pt x="535" y="13749"/>
                </a:lnTo>
                <a:lnTo>
                  <a:pt x="511" y="13262"/>
                </a:lnTo>
                <a:lnTo>
                  <a:pt x="511" y="12751"/>
                </a:lnTo>
                <a:lnTo>
                  <a:pt x="511" y="11753"/>
                </a:lnTo>
                <a:lnTo>
                  <a:pt x="560" y="9709"/>
                </a:lnTo>
                <a:lnTo>
                  <a:pt x="584" y="8688"/>
                </a:lnTo>
                <a:lnTo>
                  <a:pt x="560" y="7666"/>
                </a:lnTo>
                <a:lnTo>
                  <a:pt x="535" y="5695"/>
                </a:lnTo>
                <a:lnTo>
                  <a:pt x="462" y="3724"/>
                </a:lnTo>
                <a:lnTo>
                  <a:pt x="438" y="2799"/>
                </a:lnTo>
                <a:lnTo>
                  <a:pt x="414" y="1874"/>
                </a:lnTo>
                <a:lnTo>
                  <a:pt x="414" y="1534"/>
                </a:lnTo>
                <a:lnTo>
                  <a:pt x="438" y="1193"/>
                </a:lnTo>
                <a:lnTo>
                  <a:pt x="462" y="828"/>
                </a:lnTo>
                <a:lnTo>
                  <a:pt x="438" y="488"/>
                </a:lnTo>
                <a:lnTo>
                  <a:pt x="706" y="536"/>
                </a:lnTo>
                <a:lnTo>
                  <a:pt x="998" y="536"/>
                </a:lnTo>
                <a:lnTo>
                  <a:pt x="1582" y="463"/>
                </a:lnTo>
                <a:lnTo>
                  <a:pt x="2044" y="439"/>
                </a:lnTo>
                <a:lnTo>
                  <a:pt x="2531" y="415"/>
                </a:lnTo>
                <a:close/>
                <a:moveTo>
                  <a:pt x="2360" y="1"/>
                </a:moveTo>
                <a:lnTo>
                  <a:pt x="1874" y="50"/>
                </a:lnTo>
                <a:lnTo>
                  <a:pt x="1071" y="123"/>
                </a:lnTo>
                <a:lnTo>
                  <a:pt x="681" y="147"/>
                </a:lnTo>
                <a:lnTo>
                  <a:pt x="243" y="147"/>
                </a:lnTo>
                <a:lnTo>
                  <a:pt x="195" y="171"/>
                </a:lnTo>
                <a:lnTo>
                  <a:pt x="146" y="244"/>
                </a:lnTo>
                <a:lnTo>
                  <a:pt x="146" y="342"/>
                </a:lnTo>
                <a:lnTo>
                  <a:pt x="170" y="390"/>
                </a:lnTo>
                <a:lnTo>
                  <a:pt x="219" y="415"/>
                </a:lnTo>
                <a:lnTo>
                  <a:pt x="146" y="561"/>
                </a:lnTo>
                <a:lnTo>
                  <a:pt x="97" y="707"/>
                </a:lnTo>
                <a:lnTo>
                  <a:pt x="49" y="1047"/>
                </a:lnTo>
                <a:lnTo>
                  <a:pt x="24" y="1388"/>
                </a:lnTo>
                <a:lnTo>
                  <a:pt x="0" y="1704"/>
                </a:lnTo>
                <a:lnTo>
                  <a:pt x="0" y="2215"/>
                </a:lnTo>
                <a:lnTo>
                  <a:pt x="0" y="2702"/>
                </a:lnTo>
                <a:lnTo>
                  <a:pt x="49" y="3724"/>
                </a:lnTo>
                <a:lnTo>
                  <a:pt x="122" y="5792"/>
                </a:lnTo>
                <a:lnTo>
                  <a:pt x="146" y="7860"/>
                </a:lnTo>
                <a:lnTo>
                  <a:pt x="146" y="8931"/>
                </a:lnTo>
                <a:lnTo>
                  <a:pt x="122" y="10001"/>
                </a:lnTo>
                <a:lnTo>
                  <a:pt x="73" y="12143"/>
                </a:lnTo>
                <a:lnTo>
                  <a:pt x="73" y="13116"/>
                </a:lnTo>
                <a:lnTo>
                  <a:pt x="97" y="13603"/>
                </a:lnTo>
                <a:lnTo>
                  <a:pt x="122" y="14089"/>
                </a:lnTo>
                <a:lnTo>
                  <a:pt x="122" y="14333"/>
                </a:lnTo>
                <a:lnTo>
                  <a:pt x="122" y="14600"/>
                </a:lnTo>
                <a:lnTo>
                  <a:pt x="146" y="14868"/>
                </a:lnTo>
                <a:lnTo>
                  <a:pt x="170" y="14990"/>
                </a:lnTo>
                <a:lnTo>
                  <a:pt x="195" y="15111"/>
                </a:lnTo>
                <a:lnTo>
                  <a:pt x="170" y="15111"/>
                </a:lnTo>
                <a:lnTo>
                  <a:pt x="146" y="15160"/>
                </a:lnTo>
                <a:lnTo>
                  <a:pt x="122" y="15209"/>
                </a:lnTo>
                <a:lnTo>
                  <a:pt x="146" y="15282"/>
                </a:lnTo>
                <a:lnTo>
                  <a:pt x="195" y="15355"/>
                </a:lnTo>
                <a:lnTo>
                  <a:pt x="292" y="15403"/>
                </a:lnTo>
                <a:lnTo>
                  <a:pt x="779" y="15428"/>
                </a:lnTo>
                <a:lnTo>
                  <a:pt x="1290" y="15428"/>
                </a:lnTo>
                <a:lnTo>
                  <a:pt x="2287" y="15403"/>
                </a:lnTo>
                <a:lnTo>
                  <a:pt x="2823" y="15428"/>
                </a:lnTo>
                <a:lnTo>
                  <a:pt x="3358" y="15452"/>
                </a:lnTo>
                <a:lnTo>
                  <a:pt x="4453" y="15598"/>
                </a:lnTo>
                <a:lnTo>
                  <a:pt x="4988" y="15647"/>
                </a:lnTo>
                <a:lnTo>
                  <a:pt x="6083" y="15647"/>
                </a:lnTo>
                <a:lnTo>
                  <a:pt x="6618" y="15598"/>
                </a:lnTo>
                <a:lnTo>
                  <a:pt x="7713" y="15476"/>
                </a:lnTo>
                <a:lnTo>
                  <a:pt x="8784" y="15379"/>
                </a:lnTo>
                <a:lnTo>
                  <a:pt x="9879" y="15282"/>
                </a:lnTo>
                <a:lnTo>
                  <a:pt x="10974" y="15233"/>
                </a:lnTo>
                <a:lnTo>
                  <a:pt x="13164" y="15233"/>
                </a:lnTo>
                <a:lnTo>
                  <a:pt x="14161" y="15282"/>
                </a:lnTo>
                <a:lnTo>
                  <a:pt x="15183" y="15257"/>
                </a:lnTo>
                <a:lnTo>
                  <a:pt x="15694" y="15257"/>
                </a:lnTo>
                <a:lnTo>
                  <a:pt x="16181" y="15209"/>
                </a:lnTo>
                <a:lnTo>
                  <a:pt x="16692" y="15160"/>
                </a:lnTo>
                <a:lnTo>
                  <a:pt x="17203" y="15063"/>
                </a:lnTo>
                <a:lnTo>
                  <a:pt x="17276" y="15038"/>
                </a:lnTo>
                <a:lnTo>
                  <a:pt x="17325" y="14990"/>
                </a:lnTo>
                <a:lnTo>
                  <a:pt x="17349" y="14917"/>
                </a:lnTo>
                <a:lnTo>
                  <a:pt x="17349" y="14844"/>
                </a:lnTo>
                <a:lnTo>
                  <a:pt x="17373" y="14844"/>
                </a:lnTo>
                <a:lnTo>
                  <a:pt x="17422" y="14722"/>
                </a:lnTo>
                <a:lnTo>
                  <a:pt x="17471" y="14625"/>
                </a:lnTo>
                <a:lnTo>
                  <a:pt x="17519" y="14357"/>
                </a:lnTo>
                <a:lnTo>
                  <a:pt x="17495" y="13870"/>
                </a:lnTo>
                <a:lnTo>
                  <a:pt x="17495" y="13432"/>
                </a:lnTo>
                <a:lnTo>
                  <a:pt x="17495" y="13019"/>
                </a:lnTo>
                <a:lnTo>
                  <a:pt x="17471" y="12167"/>
                </a:lnTo>
                <a:lnTo>
                  <a:pt x="17519" y="10950"/>
                </a:lnTo>
                <a:lnTo>
                  <a:pt x="17568" y="9734"/>
                </a:lnTo>
                <a:lnTo>
                  <a:pt x="17665" y="8517"/>
                </a:lnTo>
                <a:lnTo>
                  <a:pt x="17714" y="7301"/>
                </a:lnTo>
                <a:lnTo>
                  <a:pt x="17714" y="6352"/>
                </a:lnTo>
                <a:lnTo>
                  <a:pt x="17714" y="5378"/>
                </a:lnTo>
                <a:lnTo>
                  <a:pt x="17665" y="4429"/>
                </a:lnTo>
                <a:lnTo>
                  <a:pt x="17544" y="3480"/>
                </a:lnTo>
                <a:lnTo>
                  <a:pt x="17446" y="2629"/>
                </a:lnTo>
                <a:lnTo>
                  <a:pt x="17373" y="1777"/>
                </a:lnTo>
                <a:lnTo>
                  <a:pt x="17349" y="1461"/>
                </a:lnTo>
                <a:lnTo>
                  <a:pt x="17349" y="1120"/>
                </a:lnTo>
                <a:lnTo>
                  <a:pt x="17373" y="780"/>
                </a:lnTo>
                <a:lnTo>
                  <a:pt x="17446" y="463"/>
                </a:lnTo>
                <a:lnTo>
                  <a:pt x="17519" y="439"/>
                </a:lnTo>
                <a:lnTo>
                  <a:pt x="17592" y="390"/>
                </a:lnTo>
                <a:lnTo>
                  <a:pt x="17617" y="317"/>
                </a:lnTo>
                <a:lnTo>
                  <a:pt x="17641" y="244"/>
                </a:lnTo>
                <a:lnTo>
                  <a:pt x="17617" y="147"/>
                </a:lnTo>
                <a:lnTo>
                  <a:pt x="17568" y="98"/>
                </a:lnTo>
                <a:lnTo>
                  <a:pt x="17519" y="50"/>
                </a:lnTo>
                <a:lnTo>
                  <a:pt x="17422" y="25"/>
                </a:lnTo>
                <a:lnTo>
                  <a:pt x="12896" y="1"/>
                </a:lnTo>
                <a:lnTo>
                  <a:pt x="10633" y="1"/>
                </a:lnTo>
                <a:lnTo>
                  <a:pt x="8370" y="25"/>
                </a:lnTo>
                <a:lnTo>
                  <a:pt x="6107" y="50"/>
                </a:lnTo>
                <a:lnTo>
                  <a:pt x="4988" y="50"/>
                </a:lnTo>
                <a:lnTo>
                  <a:pt x="3845" y="25"/>
                </a:lnTo>
                <a:lnTo>
                  <a:pt x="28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3"/>
          <p:cNvSpPr/>
          <p:nvPr/>
        </p:nvSpPr>
        <p:spPr>
          <a:xfrm>
            <a:off x="2285984" y="1200206"/>
            <a:ext cx="4606383" cy="3586122"/>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alpha val="11150"/>
            </a:srgbClr>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niglet"/>
              <a:ea typeface="Sniglet"/>
              <a:cs typeface="Sniglet"/>
              <a:sym typeface="Sniglet"/>
            </a:endParaRPr>
          </a:p>
        </p:txBody>
      </p:sp>
      <p:sp>
        <p:nvSpPr>
          <p:cNvPr id="292" name="Google Shape;292;p33"/>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5</a:t>
            </a:fld>
            <a:endParaRPr/>
          </a:p>
        </p:txBody>
      </p:sp>
      <p:pic>
        <p:nvPicPr>
          <p:cNvPr id="8" name="Picture 2"/>
          <p:cNvPicPr>
            <a:picLocks noChangeAspect="1" noChangeArrowheads="1"/>
          </p:cNvPicPr>
          <p:nvPr/>
        </p:nvPicPr>
        <p:blipFill>
          <a:blip r:embed="rId3"/>
          <a:srcRect l="27452" t="24414" r="28074" b="24804"/>
          <a:stretch>
            <a:fillRect/>
          </a:stretch>
        </p:blipFill>
        <p:spPr bwMode="auto">
          <a:xfrm>
            <a:off x="2463211" y="1402133"/>
            <a:ext cx="4214842" cy="2714644"/>
          </a:xfrm>
          <a:prstGeom prst="rect">
            <a:avLst/>
          </a:prstGeom>
          <a:noFill/>
          <a:ln w="9525">
            <a:noFill/>
            <a:miter lim="800000"/>
            <a:headEnd/>
            <a:tailEnd/>
          </a:ln>
          <a:effectLst/>
        </p:spPr>
      </p:pic>
      <p:pic>
        <p:nvPicPr>
          <p:cNvPr id="3074" name="Picture 2"/>
          <p:cNvPicPr>
            <a:picLocks noChangeAspect="1" noChangeArrowheads="1"/>
          </p:cNvPicPr>
          <p:nvPr/>
        </p:nvPicPr>
        <p:blipFill>
          <a:blip r:embed="rId4"/>
          <a:srcRect l="34041" t="13672" r="34114" b="15039"/>
          <a:stretch>
            <a:fillRect/>
          </a:stretch>
        </p:blipFill>
        <p:spPr bwMode="auto">
          <a:xfrm>
            <a:off x="3534781" y="1402134"/>
            <a:ext cx="2071702" cy="2714643"/>
          </a:xfrm>
          <a:prstGeom prst="rect">
            <a:avLst/>
          </a:prstGeom>
          <a:noFill/>
          <a:ln w="9525">
            <a:noFill/>
            <a:miter lim="800000"/>
            <a:headEnd/>
            <a:tailEnd/>
          </a:ln>
          <a:effectLst/>
        </p:spPr>
      </p:pic>
      <p:sp>
        <p:nvSpPr>
          <p:cNvPr id="9" name="TextBox 8"/>
          <p:cNvSpPr txBox="1"/>
          <p:nvPr/>
        </p:nvSpPr>
        <p:spPr>
          <a:xfrm>
            <a:off x="71438" y="90056"/>
            <a:ext cx="3714744" cy="338554"/>
          </a:xfrm>
          <a:prstGeom prst="rect">
            <a:avLst/>
          </a:prstGeom>
          <a:noFill/>
        </p:spPr>
        <p:txBody>
          <a:bodyPr wrap="square" rtlCol="0">
            <a:spAutoFit/>
          </a:bodyPr>
          <a:lstStyle/>
          <a:p>
            <a:r>
              <a:rPr lang="en" sz="1600" dirty="0" smtClean="0">
                <a:solidFill>
                  <a:schemeClr val="bg1"/>
                </a:solidFill>
                <a:latin typeface="Walter Turncoat" charset="0"/>
                <a:ea typeface="Walter Turncoat" charset="0"/>
              </a:rPr>
              <a:t>Pemrograman Berorientasi Object</a:t>
            </a:r>
            <a:endParaRPr lang="en-US" sz="1600" dirty="0">
              <a:solidFill>
                <a:schemeClr val="bg1"/>
              </a:solidFill>
              <a:latin typeface="Walter Turncoat" charset="0"/>
              <a:ea typeface="Walter Turncoat" charset="0"/>
            </a:endParaRPr>
          </a:p>
        </p:txBody>
      </p:sp>
      <p:sp>
        <p:nvSpPr>
          <p:cNvPr id="10" name="Google Shape;145;p20"/>
          <p:cNvSpPr/>
          <p:nvPr/>
        </p:nvSpPr>
        <p:spPr>
          <a:xfrm>
            <a:off x="3643306" y="52045"/>
            <a:ext cx="431504" cy="44800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6;p20"/>
          <p:cNvSpPr/>
          <p:nvPr/>
        </p:nvSpPr>
        <p:spPr>
          <a:xfrm>
            <a:off x="3786182" y="166905"/>
            <a:ext cx="211808" cy="190267"/>
          </a:xfrm>
          <a:custGeom>
            <a:avLst/>
            <a:gdLst/>
            <a:ahLst/>
            <a:cxnLst/>
            <a:rect l="l" t="t" r="r" b="b"/>
            <a:pathLst>
              <a:path w="17714" h="15647" extrusionOk="0">
                <a:moveTo>
                  <a:pt x="9806" y="2118"/>
                </a:moveTo>
                <a:lnTo>
                  <a:pt x="9782" y="2166"/>
                </a:lnTo>
                <a:lnTo>
                  <a:pt x="9757" y="2239"/>
                </a:lnTo>
                <a:lnTo>
                  <a:pt x="9757" y="2312"/>
                </a:lnTo>
                <a:lnTo>
                  <a:pt x="9782" y="2483"/>
                </a:lnTo>
                <a:lnTo>
                  <a:pt x="9855" y="2677"/>
                </a:lnTo>
                <a:lnTo>
                  <a:pt x="9903" y="2872"/>
                </a:lnTo>
                <a:lnTo>
                  <a:pt x="9952" y="2945"/>
                </a:lnTo>
                <a:lnTo>
                  <a:pt x="10001" y="2969"/>
                </a:lnTo>
                <a:lnTo>
                  <a:pt x="10049" y="2994"/>
                </a:lnTo>
                <a:lnTo>
                  <a:pt x="10122" y="3018"/>
                </a:lnTo>
                <a:lnTo>
                  <a:pt x="10195" y="2994"/>
                </a:lnTo>
                <a:lnTo>
                  <a:pt x="10244" y="2945"/>
                </a:lnTo>
                <a:lnTo>
                  <a:pt x="10293" y="2896"/>
                </a:lnTo>
                <a:lnTo>
                  <a:pt x="10293" y="2823"/>
                </a:lnTo>
                <a:lnTo>
                  <a:pt x="10293" y="2702"/>
                </a:lnTo>
                <a:lnTo>
                  <a:pt x="10244" y="2580"/>
                </a:lnTo>
                <a:lnTo>
                  <a:pt x="10171" y="2361"/>
                </a:lnTo>
                <a:lnTo>
                  <a:pt x="10122" y="2264"/>
                </a:lnTo>
                <a:lnTo>
                  <a:pt x="10049" y="2191"/>
                </a:lnTo>
                <a:lnTo>
                  <a:pt x="9952" y="2118"/>
                </a:lnTo>
                <a:close/>
                <a:moveTo>
                  <a:pt x="13821" y="2312"/>
                </a:moveTo>
                <a:lnTo>
                  <a:pt x="13748" y="2385"/>
                </a:lnTo>
                <a:lnTo>
                  <a:pt x="13602" y="2531"/>
                </a:lnTo>
                <a:lnTo>
                  <a:pt x="13456" y="2677"/>
                </a:lnTo>
                <a:lnTo>
                  <a:pt x="13407" y="2775"/>
                </a:lnTo>
                <a:lnTo>
                  <a:pt x="13383" y="2872"/>
                </a:lnTo>
                <a:lnTo>
                  <a:pt x="13407" y="2921"/>
                </a:lnTo>
                <a:lnTo>
                  <a:pt x="13431" y="2945"/>
                </a:lnTo>
                <a:lnTo>
                  <a:pt x="13456" y="2994"/>
                </a:lnTo>
                <a:lnTo>
                  <a:pt x="13504" y="3018"/>
                </a:lnTo>
                <a:lnTo>
                  <a:pt x="13602" y="3018"/>
                </a:lnTo>
                <a:lnTo>
                  <a:pt x="13699" y="2969"/>
                </a:lnTo>
                <a:lnTo>
                  <a:pt x="13796" y="2921"/>
                </a:lnTo>
                <a:lnTo>
                  <a:pt x="13894" y="2848"/>
                </a:lnTo>
                <a:lnTo>
                  <a:pt x="14040" y="2702"/>
                </a:lnTo>
                <a:lnTo>
                  <a:pt x="14113" y="2604"/>
                </a:lnTo>
                <a:lnTo>
                  <a:pt x="14137" y="2507"/>
                </a:lnTo>
                <a:lnTo>
                  <a:pt x="14113" y="2434"/>
                </a:lnTo>
                <a:lnTo>
                  <a:pt x="14064" y="2361"/>
                </a:lnTo>
                <a:lnTo>
                  <a:pt x="13991" y="2312"/>
                </a:lnTo>
                <a:close/>
                <a:moveTo>
                  <a:pt x="15232" y="4600"/>
                </a:moveTo>
                <a:lnTo>
                  <a:pt x="15037" y="4648"/>
                </a:lnTo>
                <a:lnTo>
                  <a:pt x="14867" y="4697"/>
                </a:lnTo>
                <a:lnTo>
                  <a:pt x="14672" y="4770"/>
                </a:lnTo>
                <a:lnTo>
                  <a:pt x="14575" y="4794"/>
                </a:lnTo>
                <a:lnTo>
                  <a:pt x="14478" y="4843"/>
                </a:lnTo>
                <a:lnTo>
                  <a:pt x="14429" y="4916"/>
                </a:lnTo>
                <a:lnTo>
                  <a:pt x="14429" y="4965"/>
                </a:lnTo>
                <a:lnTo>
                  <a:pt x="14453" y="5038"/>
                </a:lnTo>
                <a:lnTo>
                  <a:pt x="14502" y="5086"/>
                </a:lnTo>
                <a:lnTo>
                  <a:pt x="14721" y="5135"/>
                </a:lnTo>
                <a:lnTo>
                  <a:pt x="14964" y="5135"/>
                </a:lnTo>
                <a:lnTo>
                  <a:pt x="15086" y="5111"/>
                </a:lnTo>
                <a:lnTo>
                  <a:pt x="15183" y="5086"/>
                </a:lnTo>
                <a:lnTo>
                  <a:pt x="15281" y="5038"/>
                </a:lnTo>
                <a:lnTo>
                  <a:pt x="15378" y="4965"/>
                </a:lnTo>
                <a:lnTo>
                  <a:pt x="15402" y="4916"/>
                </a:lnTo>
                <a:lnTo>
                  <a:pt x="15427" y="4867"/>
                </a:lnTo>
                <a:lnTo>
                  <a:pt x="15427" y="4794"/>
                </a:lnTo>
                <a:lnTo>
                  <a:pt x="15427" y="4746"/>
                </a:lnTo>
                <a:lnTo>
                  <a:pt x="15402" y="4673"/>
                </a:lnTo>
                <a:lnTo>
                  <a:pt x="15354" y="4648"/>
                </a:lnTo>
                <a:lnTo>
                  <a:pt x="15305" y="4624"/>
                </a:lnTo>
                <a:lnTo>
                  <a:pt x="15232" y="4600"/>
                </a:lnTo>
                <a:close/>
                <a:moveTo>
                  <a:pt x="9052" y="4721"/>
                </a:moveTo>
                <a:lnTo>
                  <a:pt x="8954" y="4746"/>
                </a:lnTo>
                <a:lnTo>
                  <a:pt x="8711" y="4794"/>
                </a:lnTo>
                <a:lnTo>
                  <a:pt x="8516" y="4819"/>
                </a:lnTo>
                <a:lnTo>
                  <a:pt x="8419" y="4867"/>
                </a:lnTo>
                <a:lnTo>
                  <a:pt x="8346" y="4916"/>
                </a:lnTo>
                <a:lnTo>
                  <a:pt x="8273" y="4989"/>
                </a:lnTo>
                <a:lnTo>
                  <a:pt x="8249" y="5062"/>
                </a:lnTo>
                <a:lnTo>
                  <a:pt x="8273" y="5159"/>
                </a:lnTo>
                <a:lnTo>
                  <a:pt x="8297" y="5184"/>
                </a:lnTo>
                <a:lnTo>
                  <a:pt x="8346" y="5208"/>
                </a:lnTo>
                <a:lnTo>
                  <a:pt x="8443" y="5257"/>
                </a:lnTo>
                <a:lnTo>
                  <a:pt x="8930" y="5257"/>
                </a:lnTo>
                <a:lnTo>
                  <a:pt x="9076" y="5232"/>
                </a:lnTo>
                <a:lnTo>
                  <a:pt x="9198" y="5184"/>
                </a:lnTo>
                <a:lnTo>
                  <a:pt x="9319" y="5086"/>
                </a:lnTo>
                <a:lnTo>
                  <a:pt x="9344" y="5038"/>
                </a:lnTo>
                <a:lnTo>
                  <a:pt x="9344" y="4989"/>
                </a:lnTo>
                <a:lnTo>
                  <a:pt x="9319" y="4892"/>
                </a:lnTo>
                <a:lnTo>
                  <a:pt x="9246" y="4794"/>
                </a:lnTo>
                <a:lnTo>
                  <a:pt x="9173" y="4746"/>
                </a:lnTo>
                <a:lnTo>
                  <a:pt x="9052" y="4721"/>
                </a:lnTo>
                <a:close/>
                <a:moveTo>
                  <a:pt x="11801" y="3505"/>
                </a:moveTo>
                <a:lnTo>
                  <a:pt x="12020" y="3529"/>
                </a:lnTo>
                <a:lnTo>
                  <a:pt x="12263" y="3578"/>
                </a:lnTo>
                <a:lnTo>
                  <a:pt x="12482" y="3651"/>
                </a:lnTo>
                <a:lnTo>
                  <a:pt x="12701" y="3772"/>
                </a:lnTo>
                <a:lnTo>
                  <a:pt x="12872" y="3918"/>
                </a:lnTo>
                <a:lnTo>
                  <a:pt x="13042" y="4089"/>
                </a:lnTo>
                <a:lnTo>
                  <a:pt x="13212" y="4283"/>
                </a:lnTo>
                <a:lnTo>
                  <a:pt x="13334" y="4478"/>
                </a:lnTo>
                <a:lnTo>
                  <a:pt x="13431" y="4697"/>
                </a:lnTo>
                <a:lnTo>
                  <a:pt x="13480" y="4867"/>
                </a:lnTo>
                <a:lnTo>
                  <a:pt x="13504" y="5038"/>
                </a:lnTo>
                <a:lnTo>
                  <a:pt x="13504" y="5208"/>
                </a:lnTo>
                <a:lnTo>
                  <a:pt x="13480" y="5378"/>
                </a:lnTo>
                <a:lnTo>
                  <a:pt x="13456" y="5549"/>
                </a:lnTo>
                <a:lnTo>
                  <a:pt x="13407" y="5719"/>
                </a:lnTo>
                <a:lnTo>
                  <a:pt x="13334" y="5889"/>
                </a:lnTo>
                <a:lnTo>
                  <a:pt x="13237" y="6035"/>
                </a:lnTo>
                <a:lnTo>
                  <a:pt x="13139" y="6181"/>
                </a:lnTo>
                <a:lnTo>
                  <a:pt x="13042" y="6303"/>
                </a:lnTo>
                <a:lnTo>
                  <a:pt x="12920" y="6425"/>
                </a:lnTo>
                <a:lnTo>
                  <a:pt x="12774" y="6546"/>
                </a:lnTo>
                <a:lnTo>
                  <a:pt x="12628" y="6644"/>
                </a:lnTo>
                <a:lnTo>
                  <a:pt x="12482" y="6741"/>
                </a:lnTo>
                <a:lnTo>
                  <a:pt x="12336" y="6814"/>
                </a:lnTo>
                <a:lnTo>
                  <a:pt x="12166" y="6863"/>
                </a:lnTo>
                <a:lnTo>
                  <a:pt x="11996" y="6911"/>
                </a:lnTo>
                <a:lnTo>
                  <a:pt x="11801" y="6936"/>
                </a:lnTo>
                <a:lnTo>
                  <a:pt x="11631" y="6936"/>
                </a:lnTo>
                <a:lnTo>
                  <a:pt x="11485" y="6911"/>
                </a:lnTo>
                <a:lnTo>
                  <a:pt x="11315" y="6863"/>
                </a:lnTo>
                <a:lnTo>
                  <a:pt x="11169" y="6814"/>
                </a:lnTo>
                <a:lnTo>
                  <a:pt x="11023" y="6741"/>
                </a:lnTo>
                <a:lnTo>
                  <a:pt x="10901" y="6644"/>
                </a:lnTo>
                <a:lnTo>
                  <a:pt x="10779" y="6546"/>
                </a:lnTo>
                <a:lnTo>
                  <a:pt x="10658" y="6425"/>
                </a:lnTo>
                <a:lnTo>
                  <a:pt x="10560" y="6303"/>
                </a:lnTo>
                <a:lnTo>
                  <a:pt x="10463" y="6157"/>
                </a:lnTo>
                <a:lnTo>
                  <a:pt x="10317" y="5865"/>
                </a:lnTo>
                <a:lnTo>
                  <a:pt x="10195" y="5524"/>
                </a:lnTo>
                <a:lnTo>
                  <a:pt x="10147" y="5208"/>
                </a:lnTo>
                <a:lnTo>
                  <a:pt x="10147" y="4892"/>
                </a:lnTo>
                <a:lnTo>
                  <a:pt x="10195" y="4575"/>
                </a:lnTo>
                <a:lnTo>
                  <a:pt x="10244" y="4405"/>
                </a:lnTo>
                <a:lnTo>
                  <a:pt x="10317" y="4259"/>
                </a:lnTo>
                <a:lnTo>
                  <a:pt x="10414" y="4089"/>
                </a:lnTo>
                <a:lnTo>
                  <a:pt x="10560" y="3943"/>
                </a:lnTo>
                <a:lnTo>
                  <a:pt x="10901" y="3772"/>
                </a:lnTo>
                <a:lnTo>
                  <a:pt x="11242" y="3602"/>
                </a:lnTo>
                <a:lnTo>
                  <a:pt x="11436" y="3553"/>
                </a:lnTo>
                <a:lnTo>
                  <a:pt x="11607" y="3529"/>
                </a:lnTo>
                <a:lnTo>
                  <a:pt x="11801" y="3505"/>
                </a:lnTo>
                <a:close/>
                <a:moveTo>
                  <a:pt x="11753" y="2969"/>
                </a:moveTo>
                <a:lnTo>
                  <a:pt x="11461" y="2994"/>
                </a:lnTo>
                <a:lnTo>
                  <a:pt x="11169" y="3042"/>
                </a:lnTo>
                <a:lnTo>
                  <a:pt x="10901" y="3115"/>
                </a:lnTo>
                <a:lnTo>
                  <a:pt x="10633" y="3237"/>
                </a:lnTo>
                <a:lnTo>
                  <a:pt x="10390" y="3407"/>
                </a:lnTo>
                <a:lnTo>
                  <a:pt x="10195" y="3578"/>
                </a:lnTo>
                <a:lnTo>
                  <a:pt x="10074" y="3724"/>
                </a:lnTo>
                <a:lnTo>
                  <a:pt x="9952" y="3845"/>
                </a:lnTo>
                <a:lnTo>
                  <a:pt x="9830" y="4040"/>
                </a:lnTo>
                <a:lnTo>
                  <a:pt x="9757" y="4235"/>
                </a:lnTo>
                <a:lnTo>
                  <a:pt x="9684" y="4429"/>
                </a:lnTo>
                <a:lnTo>
                  <a:pt x="9636" y="4648"/>
                </a:lnTo>
                <a:lnTo>
                  <a:pt x="9611" y="4843"/>
                </a:lnTo>
                <a:lnTo>
                  <a:pt x="9611" y="5062"/>
                </a:lnTo>
                <a:lnTo>
                  <a:pt x="9611" y="5281"/>
                </a:lnTo>
                <a:lnTo>
                  <a:pt x="9636" y="5476"/>
                </a:lnTo>
                <a:lnTo>
                  <a:pt x="9684" y="5719"/>
                </a:lnTo>
                <a:lnTo>
                  <a:pt x="9757" y="5962"/>
                </a:lnTo>
                <a:lnTo>
                  <a:pt x="9830" y="6181"/>
                </a:lnTo>
                <a:lnTo>
                  <a:pt x="9952" y="6376"/>
                </a:lnTo>
                <a:lnTo>
                  <a:pt x="10074" y="6571"/>
                </a:lnTo>
                <a:lnTo>
                  <a:pt x="10220" y="6765"/>
                </a:lnTo>
                <a:lnTo>
                  <a:pt x="10366" y="6911"/>
                </a:lnTo>
                <a:lnTo>
                  <a:pt x="10536" y="7057"/>
                </a:lnTo>
                <a:lnTo>
                  <a:pt x="10731" y="7203"/>
                </a:lnTo>
                <a:lnTo>
                  <a:pt x="10925" y="7301"/>
                </a:lnTo>
                <a:lnTo>
                  <a:pt x="11120" y="7374"/>
                </a:lnTo>
                <a:lnTo>
                  <a:pt x="11363" y="7447"/>
                </a:lnTo>
                <a:lnTo>
                  <a:pt x="11582" y="7471"/>
                </a:lnTo>
                <a:lnTo>
                  <a:pt x="11826" y="7471"/>
                </a:lnTo>
                <a:lnTo>
                  <a:pt x="12069" y="7447"/>
                </a:lnTo>
                <a:lnTo>
                  <a:pt x="12312" y="7398"/>
                </a:lnTo>
                <a:lnTo>
                  <a:pt x="12531" y="7349"/>
                </a:lnTo>
                <a:lnTo>
                  <a:pt x="12750" y="7252"/>
                </a:lnTo>
                <a:lnTo>
                  <a:pt x="12945" y="7130"/>
                </a:lnTo>
                <a:lnTo>
                  <a:pt x="13139" y="6984"/>
                </a:lnTo>
                <a:lnTo>
                  <a:pt x="13310" y="6838"/>
                </a:lnTo>
                <a:lnTo>
                  <a:pt x="13480" y="6644"/>
                </a:lnTo>
                <a:lnTo>
                  <a:pt x="13602" y="6473"/>
                </a:lnTo>
                <a:lnTo>
                  <a:pt x="13723" y="6254"/>
                </a:lnTo>
                <a:lnTo>
                  <a:pt x="13821" y="6060"/>
                </a:lnTo>
                <a:lnTo>
                  <a:pt x="13894" y="5841"/>
                </a:lnTo>
                <a:lnTo>
                  <a:pt x="13967" y="5597"/>
                </a:lnTo>
                <a:lnTo>
                  <a:pt x="13991" y="5378"/>
                </a:lnTo>
                <a:lnTo>
                  <a:pt x="14015" y="5135"/>
                </a:lnTo>
                <a:lnTo>
                  <a:pt x="13991" y="4916"/>
                </a:lnTo>
                <a:lnTo>
                  <a:pt x="13942" y="4673"/>
                </a:lnTo>
                <a:lnTo>
                  <a:pt x="13894" y="4454"/>
                </a:lnTo>
                <a:lnTo>
                  <a:pt x="13772" y="4210"/>
                </a:lnTo>
                <a:lnTo>
                  <a:pt x="13626" y="3967"/>
                </a:lnTo>
                <a:lnTo>
                  <a:pt x="13456" y="3748"/>
                </a:lnTo>
                <a:lnTo>
                  <a:pt x="13261" y="3553"/>
                </a:lnTo>
                <a:lnTo>
                  <a:pt x="13042" y="3383"/>
                </a:lnTo>
                <a:lnTo>
                  <a:pt x="12799" y="3237"/>
                </a:lnTo>
                <a:lnTo>
                  <a:pt x="12555" y="3115"/>
                </a:lnTo>
                <a:lnTo>
                  <a:pt x="12288" y="3042"/>
                </a:lnTo>
                <a:lnTo>
                  <a:pt x="12045" y="2994"/>
                </a:lnTo>
                <a:lnTo>
                  <a:pt x="11753" y="2969"/>
                </a:lnTo>
                <a:close/>
                <a:moveTo>
                  <a:pt x="9903" y="7057"/>
                </a:moveTo>
                <a:lnTo>
                  <a:pt x="9806" y="7082"/>
                </a:lnTo>
                <a:lnTo>
                  <a:pt x="9733" y="7130"/>
                </a:lnTo>
                <a:lnTo>
                  <a:pt x="9587" y="7276"/>
                </a:lnTo>
                <a:lnTo>
                  <a:pt x="9465" y="7471"/>
                </a:lnTo>
                <a:lnTo>
                  <a:pt x="9392" y="7641"/>
                </a:lnTo>
                <a:lnTo>
                  <a:pt x="9368" y="7739"/>
                </a:lnTo>
                <a:lnTo>
                  <a:pt x="9392" y="7836"/>
                </a:lnTo>
                <a:lnTo>
                  <a:pt x="9441" y="7909"/>
                </a:lnTo>
                <a:lnTo>
                  <a:pt x="9514" y="7958"/>
                </a:lnTo>
                <a:lnTo>
                  <a:pt x="9587" y="7982"/>
                </a:lnTo>
                <a:lnTo>
                  <a:pt x="9684" y="7958"/>
                </a:lnTo>
                <a:lnTo>
                  <a:pt x="9757" y="7909"/>
                </a:lnTo>
                <a:lnTo>
                  <a:pt x="9806" y="7812"/>
                </a:lnTo>
                <a:lnTo>
                  <a:pt x="9879" y="7690"/>
                </a:lnTo>
                <a:lnTo>
                  <a:pt x="9952" y="7568"/>
                </a:lnTo>
                <a:lnTo>
                  <a:pt x="10098" y="7301"/>
                </a:lnTo>
                <a:lnTo>
                  <a:pt x="10098" y="7252"/>
                </a:lnTo>
                <a:lnTo>
                  <a:pt x="10098" y="7203"/>
                </a:lnTo>
                <a:lnTo>
                  <a:pt x="10074" y="7106"/>
                </a:lnTo>
                <a:lnTo>
                  <a:pt x="10001" y="7057"/>
                </a:lnTo>
                <a:close/>
                <a:moveTo>
                  <a:pt x="13504" y="7276"/>
                </a:moveTo>
                <a:lnTo>
                  <a:pt x="13456" y="7301"/>
                </a:lnTo>
                <a:lnTo>
                  <a:pt x="13407" y="7349"/>
                </a:lnTo>
                <a:lnTo>
                  <a:pt x="13383" y="7422"/>
                </a:lnTo>
                <a:lnTo>
                  <a:pt x="13383" y="7544"/>
                </a:lnTo>
                <a:lnTo>
                  <a:pt x="13407" y="7666"/>
                </a:lnTo>
                <a:lnTo>
                  <a:pt x="13456" y="7787"/>
                </a:lnTo>
                <a:lnTo>
                  <a:pt x="13504" y="7909"/>
                </a:lnTo>
                <a:lnTo>
                  <a:pt x="13602" y="8006"/>
                </a:lnTo>
                <a:lnTo>
                  <a:pt x="13723" y="8104"/>
                </a:lnTo>
                <a:lnTo>
                  <a:pt x="13821" y="8177"/>
                </a:lnTo>
                <a:lnTo>
                  <a:pt x="13918" y="8201"/>
                </a:lnTo>
                <a:lnTo>
                  <a:pt x="14015" y="8201"/>
                </a:lnTo>
                <a:lnTo>
                  <a:pt x="14088" y="8152"/>
                </a:lnTo>
                <a:lnTo>
                  <a:pt x="14137" y="8079"/>
                </a:lnTo>
                <a:lnTo>
                  <a:pt x="14161" y="8006"/>
                </a:lnTo>
                <a:lnTo>
                  <a:pt x="14161" y="7909"/>
                </a:lnTo>
                <a:lnTo>
                  <a:pt x="14137" y="7836"/>
                </a:lnTo>
                <a:lnTo>
                  <a:pt x="14064" y="7763"/>
                </a:lnTo>
                <a:lnTo>
                  <a:pt x="13918" y="7666"/>
                </a:lnTo>
                <a:lnTo>
                  <a:pt x="13821" y="7520"/>
                </a:lnTo>
                <a:lnTo>
                  <a:pt x="13699" y="7374"/>
                </a:lnTo>
                <a:lnTo>
                  <a:pt x="13650" y="7325"/>
                </a:lnTo>
                <a:lnTo>
                  <a:pt x="13553" y="7276"/>
                </a:lnTo>
                <a:close/>
                <a:moveTo>
                  <a:pt x="2312" y="11242"/>
                </a:moveTo>
                <a:lnTo>
                  <a:pt x="2287" y="11267"/>
                </a:lnTo>
                <a:lnTo>
                  <a:pt x="2263" y="11291"/>
                </a:lnTo>
                <a:lnTo>
                  <a:pt x="2287" y="11437"/>
                </a:lnTo>
                <a:lnTo>
                  <a:pt x="2312" y="11559"/>
                </a:lnTo>
                <a:lnTo>
                  <a:pt x="2360" y="11705"/>
                </a:lnTo>
                <a:lnTo>
                  <a:pt x="2409" y="11826"/>
                </a:lnTo>
                <a:lnTo>
                  <a:pt x="2555" y="12070"/>
                </a:lnTo>
                <a:lnTo>
                  <a:pt x="2701" y="12313"/>
                </a:lnTo>
                <a:lnTo>
                  <a:pt x="2871" y="12556"/>
                </a:lnTo>
                <a:lnTo>
                  <a:pt x="3042" y="12800"/>
                </a:lnTo>
                <a:lnTo>
                  <a:pt x="3236" y="13019"/>
                </a:lnTo>
                <a:lnTo>
                  <a:pt x="3455" y="13238"/>
                </a:lnTo>
                <a:lnTo>
                  <a:pt x="3528" y="13262"/>
                </a:lnTo>
                <a:lnTo>
                  <a:pt x="3650" y="13262"/>
                </a:lnTo>
                <a:lnTo>
                  <a:pt x="3699" y="13213"/>
                </a:lnTo>
                <a:lnTo>
                  <a:pt x="3747" y="13165"/>
                </a:lnTo>
                <a:lnTo>
                  <a:pt x="3772" y="13092"/>
                </a:lnTo>
                <a:lnTo>
                  <a:pt x="3747" y="13043"/>
                </a:lnTo>
                <a:lnTo>
                  <a:pt x="3699" y="12970"/>
                </a:lnTo>
                <a:lnTo>
                  <a:pt x="3504" y="12751"/>
                </a:lnTo>
                <a:lnTo>
                  <a:pt x="3309" y="12532"/>
                </a:lnTo>
                <a:lnTo>
                  <a:pt x="2944" y="12045"/>
                </a:lnTo>
                <a:lnTo>
                  <a:pt x="2652" y="11632"/>
                </a:lnTo>
                <a:lnTo>
                  <a:pt x="2506" y="11437"/>
                </a:lnTo>
                <a:lnTo>
                  <a:pt x="2336" y="11267"/>
                </a:lnTo>
                <a:lnTo>
                  <a:pt x="2312" y="11242"/>
                </a:lnTo>
                <a:close/>
                <a:moveTo>
                  <a:pt x="2336" y="12678"/>
                </a:moveTo>
                <a:lnTo>
                  <a:pt x="2287" y="12702"/>
                </a:lnTo>
                <a:lnTo>
                  <a:pt x="2263" y="12751"/>
                </a:lnTo>
                <a:lnTo>
                  <a:pt x="2239" y="12800"/>
                </a:lnTo>
                <a:lnTo>
                  <a:pt x="2287" y="12897"/>
                </a:lnTo>
                <a:lnTo>
                  <a:pt x="2360" y="13019"/>
                </a:lnTo>
                <a:lnTo>
                  <a:pt x="2531" y="13213"/>
                </a:lnTo>
                <a:lnTo>
                  <a:pt x="2604" y="13286"/>
                </a:lnTo>
                <a:lnTo>
                  <a:pt x="2725" y="13384"/>
                </a:lnTo>
                <a:lnTo>
                  <a:pt x="2823" y="13432"/>
                </a:lnTo>
                <a:lnTo>
                  <a:pt x="2896" y="13457"/>
                </a:lnTo>
                <a:lnTo>
                  <a:pt x="2944" y="13457"/>
                </a:lnTo>
                <a:lnTo>
                  <a:pt x="3017" y="13408"/>
                </a:lnTo>
                <a:lnTo>
                  <a:pt x="3042" y="13359"/>
                </a:lnTo>
                <a:lnTo>
                  <a:pt x="3066" y="13286"/>
                </a:lnTo>
                <a:lnTo>
                  <a:pt x="3042" y="13238"/>
                </a:lnTo>
                <a:lnTo>
                  <a:pt x="2969" y="13165"/>
                </a:lnTo>
                <a:lnTo>
                  <a:pt x="2896" y="13116"/>
                </a:lnTo>
                <a:lnTo>
                  <a:pt x="2750" y="12994"/>
                </a:lnTo>
                <a:lnTo>
                  <a:pt x="2579" y="12824"/>
                </a:lnTo>
                <a:lnTo>
                  <a:pt x="2482" y="12727"/>
                </a:lnTo>
                <a:lnTo>
                  <a:pt x="2385" y="12678"/>
                </a:lnTo>
                <a:close/>
                <a:moveTo>
                  <a:pt x="5645" y="6084"/>
                </a:moveTo>
                <a:lnTo>
                  <a:pt x="5499" y="6108"/>
                </a:lnTo>
                <a:lnTo>
                  <a:pt x="5353" y="6157"/>
                </a:lnTo>
                <a:lnTo>
                  <a:pt x="5231" y="6230"/>
                </a:lnTo>
                <a:lnTo>
                  <a:pt x="5085" y="6327"/>
                </a:lnTo>
                <a:lnTo>
                  <a:pt x="4818" y="6546"/>
                </a:lnTo>
                <a:lnTo>
                  <a:pt x="4599" y="6790"/>
                </a:lnTo>
                <a:lnTo>
                  <a:pt x="4355" y="7082"/>
                </a:lnTo>
                <a:lnTo>
                  <a:pt x="4161" y="7349"/>
                </a:lnTo>
                <a:lnTo>
                  <a:pt x="3796" y="7860"/>
                </a:lnTo>
                <a:lnTo>
                  <a:pt x="3382" y="8420"/>
                </a:lnTo>
                <a:lnTo>
                  <a:pt x="3163" y="8688"/>
                </a:lnTo>
                <a:lnTo>
                  <a:pt x="2920" y="8931"/>
                </a:lnTo>
                <a:lnTo>
                  <a:pt x="2433" y="9393"/>
                </a:lnTo>
                <a:lnTo>
                  <a:pt x="2190" y="9636"/>
                </a:lnTo>
                <a:lnTo>
                  <a:pt x="1971" y="9880"/>
                </a:lnTo>
                <a:lnTo>
                  <a:pt x="1922" y="9953"/>
                </a:lnTo>
                <a:lnTo>
                  <a:pt x="1922" y="10050"/>
                </a:lnTo>
                <a:lnTo>
                  <a:pt x="1922" y="10123"/>
                </a:lnTo>
                <a:lnTo>
                  <a:pt x="1971" y="10172"/>
                </a:lnTo>
                <a:lnTo>
                  <a:pt x="2044" y="10220"/>
                </a:lnTo>
                <a:lnTo>
                  <a:pt x="2117" y="10245"/>
                </a:lnTo>
                <a:lnTo>
                  <a:pt x="2190" y="10245"/>
                </a:lnTo>
                <a:lnTo>
                  <a:pt x="2263" y="10196"/>
                </a:lnTo>
                <a:lnTo>
                  <a:pt x="2312" y="10147"/>
                </a:lnTo>
                <a:lnTo>
                  <a:pt x="2360" y="10293"/>
                </a:lnTo>
                <a:lnTo>
                  <a:pt x="2409" y="10439"/>
                </a:lnTo>
                <a:lnTo>
                  <a:pt x="2555" y="10756"/>
                </a:lnTo>
                <a:lnTo>
                  <a:pt x="2823" y="11169"/>
                </a:lnTo>
                <a:lnTo>
                  <a:pt x="3042" y="11583"/>
                </a:lnTo>
                <a:lnTo>
                  <a:pt x="3309" y="12021"/>
                </a:lnTo>
                <a:lnTo>
                  <a:pt x="3455" y="12240"/>
                </a:lnTo>
                <a:lnTo>
                  <a:pt x="3601" y="12435"/>
                </a:lnTo>
                <a:lnTo>
                  <a:pt x="3772" y="12605"/>
                </a:lnTo>
                <a:lnTo>
                  <a:pt x="3942" y="12751"/>
                </a:lnTo>
                <a:lnTo>
                  <a:pt x="4015" y="12775"/>
                </a:lnTo>
                <a:lnTo>
                  <a:pt x="4088" y="12775"/>
                </a:lnTo>
                <a:lnTo>
                  <a:pt x="4161" y="12751"/>
                </a:lnTo>
                <a:lnTo>
                  <a:pt x="4209" y="12727"/>
                </a:lnTo>
                <a:lnTo>
                  <a:pt x="4282" y="12629"/>
                </a:lnTo>
                <a:lnTo>
                  <a:pt x="4282" y="12556"/>
                </a:lnTo>
                <a:lnTo>
                  <a:pt x="4282" y="12508"/>
                </a:lnTo>
                <a:lnTo>
                  <a:pt x="4258" y="12459"/>
                </a:lnTo>
                <a:lnTo>
                  <a:pt x="4209" y="12410"/>
                </a:lnTo>
                <a:lnTo>
                  <a:pt x="4039" y="12240"/>
                </a:lnTo>
                <a:lnTo>
                  <a:pt x="3893" y="12070"/>
                </a:lnTo>
                <a:lnTo>
                  <a:pt x="3626" y="11680"/>
                </a:lnTo>
                <a:lnTo>
                  <a:pt x="3358" y="11291"/>
                </a:lnTo>
                <a:lnTo>
                  <a:pt x="3139" y="10877"/>
                </a:lnTo>
                <a:lnTo>
                  <a:pt x="2920" y="10464"/>
                </a:lnTo>
                <a:lnTo>
                  <a:pt x="2750" y="10172"/>
                </a:lnTo>
                <a:lnTo>
                  <a:pt x="2579" y="9928"/>
                </a:lnTo>
                <a:lnTo>
                  <a:pt x="2920" y="9612"/>
                </a:lnTo>
                <a:lnTo>
                  <a:pt x="3066" y="9904"/>
                </a:lnTo>
                <a:lnTo>
                  <a:pt x="3212" y="10172"/>
                </a:lnTo>
                <a:lnTo>
                  <a:pt x="3528" y="10658"/>
                </a:lnTo>
                <a:lnTo>
                  <a:pt x="3747" y="10999"/>
                </a:lnTo>
                <a:lnTo>
                  <a:pt x="3966" y="11340"/>
                </a:lnTo>
                <a:lnTo>
                  <a:pt x="4112" y="11510"/>
                </a:lnTo>
                <a:lnTo>
                  <a:pt x="4234" y="11656"/>
                </a:lnTo>
                <a:lnTo>
                  <a:pt x="4380" y="11778"/>
                </a:lnTo>
                <a:lnTo>
                  <a:pt x="4550" y="11875"/>
                </a:lnTo>
                <a:lnTo>
                  <a:pt x="4623" y="11899"/>
                </a:lnTo>
                <a:lnTo>
                  <a:pt x="4672" y="11899"/>
                </a:lnTo>
                <a:lnTo>
                  <a:pt x="4745" y="11875"/>
                </a:lnTo>
                <a:lnTo>
                  <a:pt x="4793" y="11851"/>
                </a:lnTo>
                <a:lnTo>
                  <a:pt x="4842" y="11778"/>
                </a:lnTo>
                <a:lnTo>
                  <a:pt x="4866" y="11729"/>
                </a:lnTo>
                <a:lnTo>
                  <a:pt x="4866" y="11656"/>
                </a:lnTo>
                <a:lnTo>
                  <a:pt x="4842" y="11607"/>
                </a:lnTo>
                <a:lnTo>
                  <a:pt x="4599" y="11267"/>
                </a:lnTo>
                <a:lnTo>
                  <a:pt x="4331" y="10950"/>
                </a:lnTo>
                <a:lnTo>
                  <a:pt x="4088" y="10634"/>
                </a:lnTo>
                <a:lnTo>
                  <a:pt x="3845" y="10318"/>
                </a:lnTo>
                <a:lnTo>
                  <a:pt x="3528" y="9855"/>
                </a:lnTo>
                <a:lnTo>
                  <a:pt x="3334" y="9612"/>
                </a:lnTo>
                <a:lnTo>
                  <a:pt x="3139" y="9417"/>
                </a:lnTo>
                <a:lnTo>
                  <a:pt x="3480" y="9077"/>
                </a:lnTo>
                <a:lnTo>
                  <a:pt x="3577" y="9223"/>
                </a:lnTo>
                <a:lnTo>
                  <a:pt x="3674" y="9344"/>
                </a:lnTo>
                <a:lnTo>
                  <a:pt x="3893" y="9661"/>
                </a:lnTo>
                <a:lnTo>
                  <a:pt x="4112" y="9977"/>
                </a:lnTo>
                <a:lnTo>
                  <a:pt x="4282" y="10196"/>
                </a:lnTo>
                <a:lnTo>
                  <a:pt x="4501" y="10415"/>
                </a:lnTo>
                <a:lnTo>
                  <a:pt x="4599" y="10512"/>
                </a:lnTo>
                <a:lnTo>
                  <a:pt x="4720" y="10610"/>
                </a:lnTo>
                <a:lnTo>
                  <a:pt x="4866" y="10658"/>
                </a:lnTo>
                <a:lnTo>
                  <a:pt x="4988" y="10707"/>
                </a:lnTo>
                <a:lnTo>
                  <a:pt x="5085" y="10707"/>
                </a:lnTo>
                <a:lnTo>
                  <a:pt x="5183" y="10683"/>
                </a:lnTo>
                <a:lnTo>
                  <a:pt x="5231" y="10610"/>
                </a:lnTo>
                <a:lnTo>
                  <a:pt x="5256" y="10537"/>
                </a:lnTo>
                <a:lnTo>
                  <a:pt x="5280" y="10464"/>
                </a:lnTo>
                <a:lnTo>
                  <a:pt x="5256" y="10391"/>
                </a:lnTo>
                <a:lnTo>
                  <a:pt x="5207" y="10318"/>
                </a:lnTo>
                <a:lnTo>
                  <a:pt x="5110" y="10269"/>
                </a:lnTo>
                <a:lnTo>
                  <a:pt x="4988" y="10220"/>
                </a:lnTo>
                <a:lnTo>
                  <a:pt x="4866" y="10147"/>
                </a:lnTo>
                <a:lnTo>
                  <a:pt x="4745" y="10050"/>
                </a:lnTo>
                <a:lnTo>
                  <a:pt x="4647" y="9953"/>
                </a:lnTo>
                <a:lnTo>
                  <a:pt x="4453" y="9734"/>
                </a:lnTo>
                <a:lnTo>
                  <a:pt x="4282" y="9515"/>
                </a:lnTo>
                <a:lnTo>
                  <a:pt x="3991" y="9174"/>
                </a:lnTo>
                <a:lnTo>
                  <a:pt x="3845" y="9004"/>
                </a:lnTo>
                <a:lnTo>
                  <a:pt x="3747" y="8931"/>
                </a:lnTo>
                <a:lnTo>
                  <a:pt x="3650" y="8882"/>
                </a:lnTo>
                <a:lnTo>
                  <a:pt x="3966" y="8517"/>
                </a:lnTo>
                <a:lnTo>
                  <a:pt x="4039" y="8420"/>
                </a:lnTo>
                <a:lnTo>
                  <a:pt x="4185" y="8615"/>
                </a:lnTo>
                <a:lnTo>
                  <a:pt x="4331" y="8809"/>
                </a:lnTo>
                <a:lnTo>
                  <a:pt x="4647" y="9150"/>
                </a:lnTo>
                <a:lnTo>
                  <a:pt x="5183" y="9709"/>
                </a:lnTo>
                <a:lnTo>
                  <a:pt x="5304" y="9807"/>
                </a:lnTo>
                <a:lnTo>
                  <a:pt x="5426" y="9904"/>
                </a:lnTo>
                <a:lnTo>
                  <a:pt x="5548" y="9977"/>
                </a:lnTo>
                <a:lnTo>
                  <a:pt x="5718" y="9977"/>
                </a:lnTo>
                <a:lnTo>
                  <a:pt x="5767" y="9953"/>
                </a:lnTo>
                <a:lnTo>
                  <a:pt x="5791" y="9904"/>
                </a:lnTo>
                <a:lnTo>
                  <a:pt x="5840" y="9855"/>
                </a:lnTo>
                <a:lnTo>
                  <a:pt x="5840" y="9807"/>
                </a:lnTo>
                <a:lnTo>
                  <a:pt x="5815" y="9685"/>
                </a:lnTo>
                <a:lnTo>
                  <a:pt x="5767" y="9588"/>
                </a:lnTo>
                <a:lnTo>
                  <a:pt x="5669" y="9515"/>
                </a:lnTo>
                <a:lnTo>
                  <a:pt x="5572" y="9417"/>
                </a:lnTo>
                <a:lnTo>
                  <a:pt x="5304" y="9174"/>
                </a:lnTo>
                <a:lnTo>
                  <a:pt x="5012" y="8907"/>
                </a:lnTo>
                <a:lnTo>
                  <a:pt x="4647" y="8542"/>
                </a:lnTo>
                <a:lnTo>
                  <a:pt x="4282" y="8201"/>
                </a:lnTo>
                <a:lnTo>
                  <a:pt x="4234" y="8152"/>
                </a:lnTo>
                <a:lnTo>
                  <a:pt x="4599" y="7690"/>
                </a:lnTo>
                <a:lnTo>
                  <a:pt x="4696" y="7885"/>
                </a:lnTo>
                <a:lnTo>
                  <a:pt x="4842" y="8079"/>
                </a:lnTo>
                <a:lnTo>
                  <a:pt x="5134" y="8396"/>
                </a:lnTo>
                <a:lnTo>
                  <a:pt x="5329" y="8590"/>
                </a:lnTo>
                <a:lnTo>
                  <a:pt x="5548" y="8809"/>
                </a:lnTo>
                <a:lnTo>
                  <a:pt x="5791" y="9004"/>
                </a:lnTo>
                <a:lnTo>
                  <a:pt x="5913" y="9077"/>
                </a:lnTo>
                <a:lnTo>
                  <a:pt x="6034" y="9150"/>
                </a:lnTo>
                <a:lnTo>
                  <a:pt x="6180" y="9150"/>
                </a:lnTo>
                <a:lnTo>
                  <a:pt x="6205" y="9101"/>
                </a:lnTo>
                <a:lnTo>
                  <a:pt x="6253" y="9052"/>
                </a:lnTo>
                <a:lnTo>
                  <a:pt x="6278" y="9004"/>
                </a:lnTo>
                <a:lnTo>
                  <a:pt x="6278" y="8931"/>
                </a:lnTo>
                <a:lnTo>
                  <a:pt x="6253" y="8882"/>
                </a:lnTo>
                <a:lnTo>
                  <a:pt x="6229" y="8834"/>
                </a:lnTo>
                <a:lnTo>
                  <a:pt x="6034" y="8639"/>
                </a:lnTo>
                <a:lnTo>
                  <a:pt x="5840" y="8469"/>
                </a:lnTo>
                <a:lnTo>
                  <a:pt x="5621" y="8298"/>
                </a:lnTo>
                <a:lnTo>
                  <a:pt x="5402" y="8104"/>
                </a:lnTo>
                <a:lnTo>
                  <a:pt x="5110" y="7787"/>
                </a:lnTo>
                <a:lnTo>
                  <a:pt x="4939" y="7641"/>
                </a:lnTo>
                <a:lnTo>
                  <a:pt x="4745" y="7495"/>
                </a:lnTo>
                <a:lnTo>
                  <a:pt x="4915" y="7301"/>
                </a:lnTo>
                <a:lnTo>
                  <a:pt x="5061" y="7155"/>
                </a:lnTo>
                <a:lnTo>
                  <a:pt x="5402" y="7495"/>
                </a:lnTo>
                <a:lnTo>
                  <a:pt x="5718" y="7885"/>
                </a:lnTo>
                <a:lnTo>
                  <a:pt x="5888" y="8104"/>
                </a:lnTo>
                <a:lnTo>
                  <a:pt x="6132" y="8323"/>
                </a:lnTo>
                <a:lnTo>
                  <a:pt x="6253" y="8420"/>
                </a:lnTo>
                <a:lnTo>
                  <a:pt x="6375" y="8469"/>
                </a:lnTo>
                <a:lnTo>
                  <a:pt x="6497" y="8493"/>
                </a:lnTo>
                <a:lnTo>
                  <a:pt x="6643" y="8493"/>
                </a:lnTo>
                <a:lnTo>
                  <a:pt x="6716" y="8444"/>
                </a:lnTo>
                <a:lnTo>
                  <a:pt x="6764" y="8371"/>
                </a:lnTo>
                <a:lnTo>
                  <a:pt x="6764" y="8298"/>
                </a:lnTo>
                <a:lnTo>
                  <a:pt x="6740" y="8225"/>
                </a:lnTo>
                <a:lnTo>
                  <a:pt x="6643" y="8128"/>
                </a:lnTo>
                <a:lnTo>
                  <a:pt x="6545" y="8055"/>
                </a:lnTo>
                <a:lnTo>
                  <a:pt x="6424" y="7982"/>
                </a:lnTo>
                <a:lnTo>
                  <a:pt x="6326" y="7885"/>
                </a:lnTo>
                <a:lnTo>
                  <a:pt x="6205" y="7787"/>
                </a:lnTo>
                <a:lnTo>
                  <a:pt x="6083" y="7641"/>
                </a:lnTo>
                <a:lnTo>
                  <a:pt x="5864" y="7398"/>
                </a:lnTo>
                <a:lnTo>
                  <a:pt x="5742" y="7252"/>
                </a:lnTo>
                <a:lnTo>
                  <a:pt x="5621" y="7130"/>
                </a:lnTo>
                <a:lnTo>
                  <a:pt x="5450" y="7009"/>
                </a:lnTo>
                <a:lnTo>
                  <a:pt x="5304" y="6936"/>
                </a:lnTo>
                <a:lnTo>
                  <a:pt x="5718" y="6595"/>
                </a:lnTo>
                <a:lnTo>
                  <a:pt x="6326" y="7203"/>
                </a:lnTo>
                <a:lnTo>
                  <a:pt x="6643" y="7520"/>
                </a:lnTo>
                <a:lnTo>
                  <a:pt x="6910" y="7860"/>
                </a:lnTo>
                <a:lnTo>
                  <a:pt x="7251" y="8274"/>
                </a:lnTo>
                <a:lnTo>
                  <a:pt x="7543" y="8688"/>
                </a:lnTo>
                <a:lnTo>
                  <a:pt x="8176" y="9539"/>
                </a:lnTo>
                <a:lnTo>
                  <a:pt x="8954" y="10512"/>
                </a:lnTo>
                <a:lnTo>
                  <a:pt x="9733" y="11486"/>
                </a:lnTo>
                <a:lnTo>
                  <a:pt x="10098" y="11997"/>
                </a:lnTo>
                <a:lnTo>
                  <a:pt x="10463" y="12508"/>
                </a:lnTo>
                <a:lnTo>
                  <a:pt x="10828" y="13019"/>
                </a:lnTo>
                <a:lnTo>
                  <a:pt x="11023" y="13262"/>
                </a:lnTo>
                <a:lnTo>
                  <a:pt x="11242" y="13481"/>
                </a:lnTo>
                <a:lnTo>
                  <a:pt x="11339" y="13554"/>
                </a:lnTo>
                <a:lnTo>
                  <a:pt x="11436" y="13578"/>
                </a:lnTo>
                <a:lnTo>
                  <a:pt x="11509" y="13554"/>
                </a:lnTo>
                <a:lnTo>
                  <a:pt x="11582" y="13505"/>
                </a:lnTo>
                <a:lnTo>
                  <a:pt x="11655" y="13432"/>
                </a:lnTo>
                <a:lnTo>
                  <a:pt x="11680" y="13359"/>
                </a:lnTo>
                <a:lnTo>
                  <a:pt x="11704" y="13238"/>
                </a:lnTo>
                <a:lnTo>
                  <a:pt x="11680" y="13140"/>
                </a:lnTo>
                <a:lnTo>
                  <a:pt x="11558" y="12897"/>
                </a:lnTo>
                <a:lnTo>
                  <a:pt x="11388" y="12629"/>
                </a:lnTo>
                <a:lnTo>
                  <a:pt x="11217" y="12386"/>
                </a:lnTo>
                <a:lnTo>
                  <a:pt x="11047" y="12143"/>
                </a:lnTo>
                <a:lnTo>
                  <a:pt x="10268" y="11194"/>
                </a:lnTo>
                <a:lnTo>
                  <a:pt x="10001" y="10853"/>
                </a:lnTo>
                <a:lnTo>
                  <a:pt x="10147" y="10756"/>
                </a:lnTo>
                <a:lnTo>
                  <a:pt x="10220" y="10877"/>
                </a:lnTo>
                <a:lnTo>
                  <a:pt x="10317" y="10999"/>
                </a:lnTo>
                <a:lnTo>
                  <a:pt x="10463" y="11169"/>
                </a:lnTo>
                <a:lnTo>
                  <a:pt x="10633" y="11364"/>
                </a:lnTo>
                <a:lnTo>
                  <a:pt x="10828" y="11510"/>
                </a:lnTo>
                <a:lnTo>
                  <a:pt x="11023" y="11656"/>
                </a:lnTo>
                <a:lnTo>
                  <a:pt x="11071" y="11680"/>
                </a:lnTo>
                <a:lnTo>
                  <a:pt x="11144" y="11680"/>
                </a:lnTo>
                <a:lnTo>
                  <a:pt x="11217" y="11656"/>
                </a:lnTo>
                <a:lnTo>
                  <a:pt x="11266" y="11632"/>
                </a:lnTo>
                <a:lnTo>
                  <a:pt x="11315" y="11559"/>
                </a:lnTo>
                <a:lnTo>
                  <a:pt x="11339" y="11510"/>
                </a:lnTo>
                <a:lnTo>
                  <a:pt x="11339" y="11437"/>
                </a:lnTo>
                <a:lnTo>
                  <a:pt x="11315" y="11364"/>
                </a:lnTo>
                <a:lnTo>
                  <a:pt x="11169" y="11218"/>
                </a:lnTo>
                <a:lnTo>
                  <a:pt x="11023" y="11072"/>
                </a:lnTo>
                <a:lnTo>
                  <a:pt x="10682" y="10804"/>
                </a:lnTo>
                <a:lnTo>
                  <a:pt x="10390" y="10512"/>
                </a:lnTo>
                <a:lnTo>
                  <a:pt x="10390" y="10488"/>
                </a:lnTo>
                <a:lnTo>
                  <a:pt x="10731" y="10026"/>
                </a:lnTo>
                <a:lnTo>
                  <a:pt x="10828" y="10172"/>
                </a:lnTo>
                <a:lnTo>
                  <a:pt x="10901" y="10293"/>
                </a:lnTo>
                <a:lnTo>
                  <a:pt x="11023" y="10439"/>
                </a:lnTo>
                <a:lnTo>
                  <a:pt x="11169" y="10610"/>
                </a:lnTo>
                <a:lnTo>
                  <a:pt x="11315" y="10756"/>
                </a:lnTo>
                <a:lnTo>
                  <a:pt x="11412" y="10926"/>
                </a:lnTo>
                <a:lnTo>
                  <a:pt x="11485" y="10999"/>
                </a:lnTo>
                <a:lnTo>
                  <a:pt x="11534" y="11048"/>
                </a:lnTo>
                <a:lnTo>
                  <a:pt x="11607" y="11048"/>
                </a:lnTo>
                <a:lnTo>
                  <a:pt x="11680" y="11023"/>
                </a:lnTo>
                <a:lnTo>
                  <a:pt x="11753" y="10975"/>
                </a:lnTo>
                <a:lnTo>
                  <a:pt x="11777" y="10902"/>
                </a:lnTo>
                <a:lnTo>
                  <a:pt x="11801" y="10829"/>
                </a:lnTo>
                <a:lnTo>
                  <a:pt x="11777" y="10731"/>
                </a:lnTo>
                <a:lnTo>
                  <a:pt x="11680" y="10585"/>
                </a:lnTo>
                <a:lnTo>
                  <a:pt x="11582" y="10439"/>
                </a:lnTo>
                <a:lnTo>
                  <a:pt x="11315" y="10196"/>
                </a:lnTo>
                <a:lnTo>
                  <a:pt x="11169" y="10050"/>
                </a:lnTo>
                <a:lnTo>
                  <a:pt x="11023" y="9904"/>
                </a:lnTo>
                <a:lnTo>
                  <a:pt x="10925" y="9807"/>
                </a:lnTo>
                <a:lnTo>
                  <a:pt x="11217" y="9539"/>
                </a:lnTo>
                <a:lnTo>
                  <a:pt x="11315" y="9636"/>
                </a:lnTo>
                <a:lnTo>
                  <a:pt x="11412" y="9782"/>
                </a:lnTo>
                <a:lnTo>
                  <a:pt x="11582" y="10026"/>
                </a:lnTo>
                <a:lnTo>
                  <a:pt x="11655" y="10172"/>
                </a:lnTo>
                <a:lnTo>
                  <a:pt x="11753" y="10293"/>
                </a:lnTo>
                <a:lnTo>
                  <a:pt x="11874" y="10391"/>
                </a:lnTo>
                <a:lnTo>
                  <a:pt x="11996" y="10488"/>
                </a:lnTo>
                <a:lnTo>
                  <a:pt x="12093" y="10512"/>
                </a:lnTo>
                <a:lnTo>
                  <a:pt x="12190" y="10512"/>
                </a:lnTo>
                <a:lnTo>
                  <a:pt x="12239" y="10464"/>
                </a:lnTo>
                <a:lnTo>
                  <a:pt x="12312" y="10391"/>
                </a:lnTo>
                <a:lnTo>
                  <a:pt x="12336" y="10318"/>
                </a:lnTo>
                <a:lnTo>
                  <a:pt x="12336" y="10245"/>
                </a:lnTo>
                <a:lnTo>
                  <a:pt x="12288" y="10172"/>
                </a:lnTo>
                <a:lnTo>
                  <a:pt x="12215" y="10099"/>
                </a:lnTo>
                <a:lnTo>
                  <a:pt x="12117" y="10026"/>
                </a:lnTo>
                <a:lnTo>
                  <a:pt x="12020" y="9928"/>
                </a:lnTo>
                <a:lnTo>
                  <a:pt x="11850" y="9709"/>
                </a:lnTo>
                <a:lnTo>
                  <a:pt x="11680" y="9466"/>
                </a:lnTo>
                <a:lnTo>
                  <a:pt x="11607" y="9369"/>
                </a:lnTo>
                <a:lnTo>
                  <a:pt x="11485" y="9271"/>
                </a:lnTo>
                <a:lnTo>
                  <a:pt x="11704" y="9077"/>
                </a:lnTo>
                <a:lnTo>
                  <a:pt x="11972" y="9223"/>
                </a:lnTo>
                <a:lnTo>
                  <a:pt x="12215" y="9417"/>
                </a:lnTo>
                <a:lnTo>
                  <a:pt x="12409" y="9636"/>
                </a:lnTo>
                <a:lnTo>
                  <a:pt x="12628" y="9880"/>
                </a:lnTo>
                <a:lnTo>
                  <a:pt x="12993" y="10415"/>
                </a:lnTo>
                <a:lnTo>
                  <a:pt x="13334" y="10902"/>
                </a:lnTo>
                <a:lnTo>
                  <a:pt x="13845" y="11559"/>
                </a:lnTo>
                <a:lnTo>
                  <a:pt x="14356" y="12240"/>
                </a:lnTo>
                <a:lnTo>
                  <a:pt x="14551" y="12556"/>
                </a:lnTo>
                <a:lnTo>
                  <a:pt x="14770" y="12921"/>
                </a:lnTo>
                <a:lnTo>
                  <a:pt x="14891" y="13092"/>
                </a:lnTo>
                <a:lnTo>
                  <a:pt x="15037" y="13262"/>
                </a:lnTo>
                <a:lnTo>
                  <a:pt x="15159" y="13384"/>
                </a:lnTo>
                <a:lnTo>
                  <a:pt x="15305" y="13481"/>
                </a:lnTo>
                <a:lnTo>
                  <a:pt x="15427" y="13505"/>
                </a:lnTo>
                <a:lnTo>
                  <a:pt x="15548" y="13481"/>
                </a:lnTo>
                <a:lnTo>
                  <a:pt x="15597" y="13432"/>
                </a:lnTo>
                <a:lnTo>
                  <a:pt x="15621" y="13408"/>
                </a:lnTo>
                <a:lnTo>
                  <a:pt x="15646" y="13359"/>
                </a:lnTo>
                <a:lnTo>
                  <a:pt x="15646" y="13286"/>
                </a:lnTo>
                <a:lnTo>
                  <a:pt x="15597" y="13092"/>
                </a:lnTo>
                <a:lnTo>
                  <a:pt x="15524" y="12897"/>
                </a:lnTo>
                <a:lnTo>
                  <a:pt x="15427" y="12702"/>
                </a:lnTo>
                <a:lnTo>
                  <a:pt x="15281" y="12532"/>
                </a:lnTo>
                <a:lnTo>
                  <a:pt x="15013" y="12167"/>
                </a:lnTo>
                <a:lnTo>
                  <a:pt x="14745" y="11826"/>
                </a:lnTo>
                <a:lnTo>
                  <a:pt x="14478" y="11461"/>
                </a:lnTo>
                <a:lnTo>
                  <a:pt x="14210" y="11121"/>
                </a:lnTo>
                <a:lnTo>
                  <a:pt x="13650" y="10415"/>
                </a:lnTo>
                <a:lnTo>
                  <a:pt x="13310" y="9880"/>
                </a:lnTo>
                <a:lnTo>
                  <a:pt x="13091" y="9588"/>
                </a:lnTo>
                <a:lnTo>
                  <a:pt x="12872" y="9296"/>
                </a:lnTo>
                <a:lnTo>
                  <a:pt x="12604" y="9052"/>
                </a:lnTo>
                <a:lnTo>
                  <a:pt x="12482" y="8931"/>
                </a:lnTo>
                <a:lnTo>
                  <a:pt x="12336" y="8834"/>
                </a:lnTo>
                <a:lnTo>
                  <a:pt x="12215" y="8761"/>
                </a:lnTo>
                <a:lnTo>
                  <a:pt x="12069" y="8688"/>
                </a:lnTo>
                <a:lnTo>
                  <a:pt x="11899" y="8663"/>
                </a:lnTo>
                <a:lnTo>
                  <a:pt x="11753" y="8663"/>
                </a:lnTo>
                <a:lnTo>
                  <a:pt x="11655" y="8615"/>
                </a:lnTo>
                <a:lnTo>
                  <a:pt x="11558" y="8615"/>
                </a:lnTo>
                <a:lnTo>
                  <a:pt x="11388" y="8688"/>
                </a:lnTo>
                <a:lnTo>
                  <a:pt x="11242" y="8785"/>
                </a:lnTo>
                <a:lnTo>
                  <a:pt x="11071" y="8907"/>
                </a:lnTo>
                <a:lnTo>
                  <a:pt x="10950" y="9028"/>
                </a:lnTo>
                <a:lnTo>
                  <a:pt x="10682" y="9320"/>
                </a:lnTo>
                <a:lnTo>
                  <a:pt x="10463" y="9612"/>
                </a:lnTo>
                <a:lnTo>
                  <a:pt x="10074" y="10050"/>
                </a:lnTo>
                <a:lnTo>
                  <a:pt x="9903" y="10318"/>
                </a:lnTo>
                <a:lnTo>
                  <a:pt x="9830" y="10464"/>
                </a:lnTo>
                <a:lnTo>
                  <a:pt x="9782" y="10585"/>
                </a:lnTo>
                <a:lnTo>
                  <a:pt x="8589" y="9125"/>
                </a:lnTo>
                <a:lnTo>
                  <a:pt x="8249" y="8688"/>
                </a:lnTo>
                <a:lnTo>
                  <a:pt x="7908" y="8225"/>
                </a:lnTo>
                <a:lnTo>
                  <a:pt x="7567" y="7787"/>
                </a:lnTo>
                <a:lnTo>
                  <a:pt x="7227" y="7349"/>
                </a:lnTo>
                <a:lnTo>
                  <a:pt x="6935" y="7009"/>
                </a:lnTo>
                <a:lnTo>
                  <a:pt x="6594" y="6668"/>
                </a:lnTo>
                <a:lnTo>
                  <a:pt x="6424" y="6498"/>
                </a:lnTo>
                <a:lnTo>
                  <a:pt x="6229" y="6376"/>
                </a:lnTo>
                <a:lnTo>
                  <a:pt x="6034" y="6254"/>
                </a:lnTo>
                <a:lnTo>
                  <a:pt x="5815" y="6157"/>
                </a:lnTo>
                <a:lnTo>
                  <a:pt x="5742" y="6108"/>
                </a:lnTo>
                <a:lnTo>
                  <a:pt x="5645" y="6084"/>
                </a:lnTo>
                <a:close/>
                <a:moveTo>
                  <a:pt x="5864" y="1388"/>
                </a:moveTo>
                <a:lnTo>
                  <a:pt x="6837" y="1412"/>
                </a:lnTo>
                <a:lnTo>
                  <a:pt x="7811" y="1436"/>
                </a:lnTo>
                <a:lnTo>
                  <a:pt x="8784" y="1485"/>
                </a:lnTo>
                <a:lnTo>
                  <a:pt x="9757" y="1534"/>
                </a:lnTo>
                <a:lnTo>
                  <a:pt x="10755" y="1558"/>
                </a:lnTo>
                <a:lnTo>
                  <a:pt x="12726" y="1558"/>
                </a:lnTo>
                <a:lnTo>
                  <a:pt x="14429" y="1485"/>
                </a:lnTo>
                <a:lnTo>
                  <a:pt x="16181" y="1485"/>
                </a:lnTo>
                <a:lnTo>
                  <a:pt x="16181" y="1558"/>
                </a:lnTo>
                <a:lnTo>
                  <a:pt x="16157" y="1801"/>
                </a:lnTo>
                <a:lnTo>
                  <a:pt x="16132" y="2045"/>
                </a:lnTo>
                <a:lnTo>
                  <a:pt x="16132" y="2507"/>
                </a:lnTo>
                <a:lnTo>
                  <a:pt x="16132" y="2945"/>
                </a:lnTo>
                <a:lnTo>
                  <a:pt x="16181" y="3821"/>
                </a:lnTo>
                <a:lnTo>
                  <a:pt x="16181" y="5062"/>
                </a:lnTo>
                <a:lnTo>
                  <a:pt x="16132" y="6303"/>
                </a:lnTo>
                <a:lnTo>
                  <a:pt x="16059" y="8809"/>
                </a:lnTo>
                <a:lnTo>
                  <a:pt x="16059" y="10561"/>
                </a:lnTo>
                <a:lnTo>
                  <a:pt x="16084" y="12313"/>
                </a:lnTo>
                <a:lnTo>
                  <a:pt x="16108" y="12946"/>
                </a:lnTo>
                <a:lnTo>
                  <a:pt x="16132" y="13603"/>
                </a:lnTo>
                <a:lnTo>
                  <a:pt x="16157" y="13724"/>
                </a:lnTo>
                <a:lnTo>
                  <a:pt x="15524" y="13773"/>
                </a:lnTo>
                <a:lnTo>
                  <a:pt x="14916" y="13797"/>
                </a:lnTo>
                <a:lnTo>
                  <a:pt x="13675" y="13822"/>
                </a:lnTo>
                <a:lnTo>
                  <a:pt x="11193" y="13822"/>
                </a:lnTo>
                <a:lnTo>
                  <a:pt x="8614" y="13846"/>
                </a:lnTo>
                <a:lnTo>
                  <a:pt x="6010" y="13895"/>
                </a:lnTo>
                <a:lnTo>
                  <a:pt x="4793" y="13895"/>
                </a:lnTo>
                <a:lnTo>
                  <a:pt x="3577" y="13870"/>
                </a:lnTo>
                <a:lnTo>
                  <a:pt x="2263" y="13846"/>
                </a:lnTo>
                <a:lnTo>
                  <a:pt x="1801" y="13846"/>
                </a:lnTo>
                <a:lnTo>
                  <a:pt x="1728" y="12873"/>
                </a:lnTo>
                <a:lnTo>
                  <a:pt x="1655" y="11899"/>
                </a:lnTo>
                <a:lnTo>
                  <a:pt x="1606" y="10950"/>
                </a:lnTo>
                <a:lnTo>
                  <a:pt x="1582" y="9977"/>
                </a:lnTo>
                <a:lnTo>
                  <a:pt x="1582" y="8882"/>
                </a:lnTo>
                <a:lnTo>
                  <a:pt x="1606" y="7787"/>
                </a:lnTo>
                <a:lnTo>
                  <a:pt x="1606" y="6668"/>
                </a:lnTo>
                <a:lnTo>
                  <a:pt x="1582" y="5573"/>
                </a:lnTo>
                <a:lnTo>
                  <a:pt x="1533" y="4356"/>
                </a:lnTo>
                <a:lnTo>
                  <a:pt x="1484" y="3115"/>
                </a:lnTo>
                <a:lnTo>
                  <a:pt x="1460" y="2483"/>
                </a:lnTo>
                <a:lnTo>
                  <a:pt x="1460" y="1850"/>
                </a:lnTo>
                <a:lnTo>
                  <a:pt x="1436" y="1631"/>
                </a:lnTo>
                <a:lnTo>
                  <a:pt x="1411" y="1412"/>
                </a:lnTo>
                <a:lnTo>
                  <a:pt x="1557" y="1412"/>
                </a:lnTo>
                <a:lnTo>
                  <a:pt x="1703" y="1436"/>
                </a:lnTo>
                <a:lnTo>
                  <a:pt x="1849" y="1485"/>
                </a:lnTo>
                <a:lnTo>
                  <a:pt x="1995" y="1509"/>
                </a:lnTo>
                <a:lnTo>
                  <a:pt x="2433" y="1558"/>
                </a:lnTo>
                <a:lnTo>
                  <a:pt x="2871" y="1558"/>
                </a:lnTo>
                <a:lnTo>
                  <a:pt x="3358" y="1534"/>
                </a:lnTo>
                <a:lnTo>
                  <a:pt x="3869" y="1485"/>
                </a:lnTo>
                <a:lnTo>
                  <a:pt x="4866" y="1412"/>
                </a:lnTo>
                <a:lnTo>
                  <a:pt x="5864" y="1388"/>
                </a:lnTo>
                <a:close/>
                <a:moveTo>
                  <a:pt x="6375" y="925"/>
                </a:moveTo>
                <a:lnTo>
                  <a:pt x="5353" y="950"/>
                </a:lnTo>
                <a:lnTo>
                  <a:pt x="4331" y="998"/>
                </a:lnTo>
                <a:lnTo>
                  <a:pt x="3334" y="1071"/>
                </a:lnTo>
                <a:lnTo>
                  <a:pt x="2823" y="1096"/>
                </a:lnTo>
                <a:lnTo>
                  <a:pt x="2190" y="1096"/>
                </a:lnTo>
                <a:lnTo>
                  <a:pt x="2020" y="1071"/>
                </a:lnTo>
                <a:lnTo>
                  <a:pt x="1728" y="1023"/>
                </a:lnTo>
                <a:lnTo>
                  <a:pt x="1582" y="1023"/>
                </a:lnTo>
                <a:lnTo>
                  <a:pt x="1436" y="1047"/>
                </a:lnTo>
                <a:lnTo>
                  <a:pt x="1314" y="1120"/>
                </a:lnTo>
                <a:lnTo>
                  <a:pt x="1241" y="1242"/>
                </a:lnTo>
                <a:lnTo>
                  <a:pt x="1192" y="1290"/>
                </a:lnTo>
                <a:lnTo>
                  <a:pt x="1144" y="1339"/>
                </a:lnTo>
                <a:lnTo>
                  <a:pt x="1095" y="1509"/>
                </a:lnTo>
                <a:lnTo>
                  <a:pt x="1071" y="1680"/>
                </a:lnTo>
                <a:lnTo>
                  <a:pt x="1046" y="1899"/>
                </a:lnTo>
                <a:lnTo>
                  <a:pt x="1046" y="2288"/>
                </a:lnTo>
                <a:lnTo>
                  <a:pt x="1046" y="2531"/>
                </a:lnTo>
                <a:lnTo>
                  <a:pt x="1046" y="3213"/>
                </a:lnTo>
                <a:lnTo>
                  <a:pt x="1071" y="3918"/>
                </a:lnTo>
                <a:lnTo>
                  <a:pt x="1119" y="5330"/>
                </a:lnTo>
                <a:lnTo>
                  <a:pt x="1144" y="6352"/>
                </a:lnTo>
                <a:lnTo>
                  <a:pt x="1144" y="7374"/>
                </a:lnTo>
                <a:lnTo>
                  <a:pt x="1119" y="9417"/>
                </a:lnTo>
                <a:lnTo>
                  <a:pt x="1144" y="10634"/>
                </a:lnTo>
                <a:lnTo>
                  <a:pt x="1192" y="11851"/>
                </a:lnTo>
                <a:lnTo>
                  <a:pt x="1290" y="13043"/>
                </a:lnTo>
                <a:lnTo>
                  <a:pt x="1387" y="14260"/>
                </a:lnTo>
                <a:lnTo>
                  <a:pt x="1411" y="14357"/>
                </a:lnTo>
                <a:lnTo>
                  <a:pt x="1460" y="14406"/>
                </a:lnTo>
                <a:lnTo>
                  <a:pt x="1533" y="14454"/>
                </a:lnTo>
                <a:lnTo>
                  <a:pt x="1606" y="14479"/>
                </a:lnTo>
                <a:lnTo>
                  <a:pt x="1679" y="14479"/>
                </a:lnTo>
                <a:lnTo>
                  <a:pt x="1752" y="14430"/>
                </a:lnTo>
                <a:lnTo>
                  <a:pt x="1801" y="14381"/>
                </a:lnTo>
                <a:lnTo>
                  <a:pt x="1825" y="14308"/>
                </a:lnTo>
                <a:lnTo>
                  <a:pt x="2141" y="14357"/>
                </a:lnTo>
                <a:lnTo>
                  <a:pt x="2969" y="14357"/>
                </a:lnTo>
                <a:lnTo>
                  <a:pt x="4282" y="14406"/>
                </a:lnTo>
                <a:lnTo>
                  <a:pt x="5572" y="14430"/>
                </a:lnTo>
                <a:lnTo>
                  <a:pt x="6837" y="14406"/>
                </a:lnTo>
                <a:lnTo>
                  <a:pt x="8103" y="14406"/>
                </a:lnTo>
                <a:lnTo>
                  <a:pt x="10633" y="14357"/>
                </a:lnTo>
                <a:lnTo>
                  <a:pt x="12045" y="14333"/>
                </a:lnTo>
                <a:lnTo>
                  <a:pt x="13480" y="14333"/>
                </a:lnTo>
                <a:lnTo>
                  <a:pt x="14891" y="14308"/>
                </a:lnTo>
                <a:lnTo>
                  <a:pt x="15597" y="14284"/>
                </a:lnTo>
                <a:lnTo>
                  <a:pt x="16303" y="14235"/>
                </a:lnTo>
                <a:lnTo>
                  <a:pt x="16400" y="14211"/>
                </a:lnTo>
                <a:lnTo>
                  <a:pt x="16473" y="14211"/>
                </a:lnTo>
                <a:lnTo>
                  <a:pt x="16546" y="14187"/>
                </a:lnTo>
                <a:lnTo>
                  <a:pt x="16619" y="14138"/>
                </a:lnTo>
                <a:lnTo>
                  <a:pt x="16643" y="14065"/>
                </a:lnTo>
                <a:lnTo>
                  <a:pt x="16668" y="13992"/>
                </a:lnTo>
                <a:lnTo>
                  <a:pt x="16668" y="13895"/>
                </a:lnTo>
                <a:lnTo>
                  <a:pt x="16643" y="13822"/>
                </a:lnTo>
                <a:lnTo>
                  <a:pt x="16570" y="13773"/>
                </a:lnTo>
                <a:lnTo>
                  <a:pt x="16570" y="13773"/>
                </a:lnTo>
                <a:lnTo>
                  <a:pt x="16643" y="13797"/>
                </a:lnTo>
                <a:lnTo>
                  <a:pt x="16668" y="13797"/>
                </a:lnTo>
                <a:lnTo>
                  <a:pt x="16643" y="13700"/>
                </a:lnTo>
                <a:lnTo>
                  <a:pt x="16619" y="13603"/>
                </a:lnTo>
                <a:lnTo>
                  <a:pt x="16595" y="13043"/>
                </a:lnTo>
                <a:lnTo>
                  <a:pt x="16546" y="11729"/>
                </a:lnTo>
                <a:lnTo>
                  <a:pt x="16546" y="9685"/>
                </a:lnTo>
                <a:lnTo>
                  <a:pt x="16570" y="7666"/>
                </a:lnTo>
                <a:lnTo>
                  <a:pt x="16643" y="5184"/>
                </a:lnTo>
                <a:lnTo>
                  <a:pt x="16643" y="3943"/>
                </a:lnTo>
                <a:lnTo>
                  <a:pt x="16595" y="2702"/>
                </a:lnTo>
                <a:lnTo>
                  <a:pt x="16619" y="2312"/>
                </a:lnTo>
                <a:lnTo>
                  <a:pt x="16619" y="2045"/>
                </a:lnTo>
                <a:lnTo>
                  <a:pt x="16643" y="1753"/>
                </a:lnTo>
                <a:lnTo>
                  <a:pt x="16619" y="1485"/>
                </a:lnTo>
                <a:lnTo>
                  <a:pt x="16546" y="1266"/>
                </a:lnTo>
                <a:lnTo>
                  <a:pt x="16522" y="1169"/>
                </a:lnTo>
                <a:lnTo>
                  <a:pt x="16449" y="1120"/>
                </a:lnTo>
                <a:lnTo>
                  <a:pt x="16400" y="1071"/>
                </a:lnTo>
                <a:lnTo>
                  <a:pt x="16278" y="1071"/>
                </a:lnTo>
                <a:lnTo>
                  <a:pt x="16205" y="1047"/>
                </a:lnTo>
                <a:lnTo>
                  <a:pt x="15792" y="974"/>
                </a:lnTo>
                <a:lnTo>
                  <a:pt x="15354" y="950"/>
                </a:lnTo>
                <a:lnTo>
                  <a:pt x="14916" y="925"/>
                </a:lnTo>
                <a:lnTo>
                  <a:pt x="14478" y="950"/>
                </a:lnTo>
                <a:lnTo>
                  <a:pt x="13577" y="998"/>
                </a:lnTo>
                <a:lnTo>
                  <a:pt x="12726" y="1071"/>
                </a:lnTo>
                <a:lnTo>
                  <a:pt x="11631" y="1096"/>
                </a:lnTo>
                <a:lnTo>
                  <a:pt x="10560" y="1096"/>
                </a:lnTo>
                <a:lnTo>
                  <a:pt x="9490" y="1047"/>
                </a:lnTo>
                <a:lnTo>
                  <a:pt x="8395" y="998"/>
                </a:lnTo>
                <a:lnTo>
                  <a:pt x="7373" y="950"/>
                </a:lnTo>
                <a:lnTo>
                  <a:pt x="6375" y="925"/>
                </a:lnTo>
                <a:close/>
                <a:moveTo>
                  <a:pt x="3480" y="415"/>
                </a:moveTo>
                <a:lnTo>
                  <a:pt x="4647" y="463"/>
                </a:lnTo>
                <a:lnTo>
                  <a:pt x="8200" y="463"/>
                </a:lnTo>
                <a:lnTo>
                  <a:pt x="10390" y="439"/>
                </a:lnTo>
                <a:lnTo>
                  <a:pt x="12604" y="439"/>
                </a:lnTo>
                <a:lnTo>
                  <a:pt x="17033" y="463"/>
                </a:lnTo>
                <a:lnTo>
                  <a:pt x="16935" y="731"/>
                </a:lnTo>
                <a:lnTo>
                  <a:pt x="16887" y="1023"/>
                </a:lnTo>
                <a:lnTo>
                  <a:pt x="16862" y="1315"/>
                </a:lnTo>
                <a:lnTo>
                  <a:pt x="16862" y="1631"/>
                </a:lnTo>
                <a:lnTo>
                  <a:pt x="16887" y="2239"/>
                </a:lnTo>
                <a:lnTo>
                  <a:pt x="16960" y="2799"/>
                </a:lnTo>
                <a:lnTo>
                  <a:pt x="17057" y="3797"/>
                </a:lnTo>
                <a:lnTo>
                  <a:pt x="17154" y="4770"/>
                </a:lnTo>
                <a:lnTo>
                  <a:pt x="17179" y="5768"/>
                </a:lnTo>
                <a:lnTo>
                  <a:pt x="17203" y="6765"/>
                </a:lnTo>
                <a:lnTo>
                  <a:pt x="17154" y="8031"/>
                </a:lnTo>
                <a:lnTo>
                  <a:pt x="17106" y="9296"/>
                </a:lnTo>
                <a:lnTo>
                  <a:pt x="17033" y="10561"/>
                </a:lnTo>
                <a:lnTo>
                  <a:pt x="16960" y="11802"/>
                </a:lnTo>
                <a:lnTo>
                  <a:pt x="16960" y="12289"/>
                </a:lnTo>
                <a:lnTo>
                  <a:pt x="16960" y="12775"/>
                </a:lnTo>
                <a:lnTo>
                  <a:pt x="16984" y="13749"/>
                </a:lnTo>
                <a:lnTo>
                  <a:pt x="16960" y="14187"/>
                </a:lnTo>
                <a:lnTo>
                  <a:pt x="16960" y="14406"/>
                </a:lnTo>
                <a:lnTo>
                  <a:pt x="16984" y="14625"/>
                </a:lnTo>
                <a:lnTo>
                  <a:pt x="16497" y="14722"/>
                </a:lnTo>
                <a:lnTo>
                  <a:pt x="15986" y="14771"/>
                </a:lnTo>
                <a:lnTo>
                  <a:pt x="15500" y="14795"/>
                </a:lnTo>
                <a:lnTo>
                  <a:pt x="14989" y="14819"/>
                </a:lnTo>
                <a:lnTo>
                  <a:pt x="13991" y="14795"/>
                </a:lnTo>
                <a:lnTo>
                  <a:pt x="12969" y="14771"/>
                </a:lnTo>
                <a:lnTo>
                  <a:pt x="11874" y="14771"/>
                </a:lnTo>
                <a:lnTo>
                  <a:pt x="10779" y="14795"/>
                </a:lnTo>
                <a:lnTo>
                  <a:pt x="9684" y="14844"/>
                </a:lnTo>
                <a:lnTo>
                  <a:pt x="8589" y="14941"/>
                </a:lnTo>
                <a:lnTo>
                  <a:pt x="7470" y="15038"/>
                </a:lnTo>
                <a:lnTo>
                  <a:pt x="6375" y="15160"/>
                </a:lnTo>
                <a:lnTo>
                  <a:pt x="5815" y="15184"/>
                </a:lnTo>
                <a:lnTo>
                  <a:pt x="5256" y="15184"/>
                </a:lnTo>
                <a:lnTo>
                  <a:pt x="4696" y="15160"/>
                </a:lnTo>
                <a:lnTo>
                  <a:pt x="4136" y="15111"/>
                </a:lnTo>
                <a:lnTo>
                  <a:pt x="3212" y="15014"/>
                </a:lnTo>
                <a:lnTo>
                  <a:pt x="2750" y="14965"/>
                </a:lnTo>
                <a:lnTo>
                  <a:pt x="2287" y="14965"/>
                </a:lnTo>
                <a:lnTo>
                  <a:pt x="1192" y="15014"/>
                </a:lnTo>
                <a:lnTo>
                  <a:pt x="633" y="15087"/>
                </a:lnTo>
                <a:lnTo>
                  <a:pt x="633" y="15038"/>
                </a:lnTo>
                <a:lnTo>
                  <a:pt x="657" y="14990"/>
                </a:lnTo>
                <a:lnTo>
                  <a:pt x="633" y="14941"/>
                </a:lnTo>
                <a:lnTo>
                  <a:pt x="633" y="14892"/>
                </a:lnTo>
                <a:lnTo>
                  <a:pt x="584" y="14844"/>
                </a:lnTo>
                <a:lnTo>
                  <a:pt x="608" y="14600"/>
                </a:lnTo>
                <a:lnTo>
                  <a:pt x="608" y="14381"/>
                </a:lnTo>
                <a:lnTo>
                  <a:pt x="584" y="14162"/>
                </a:lnTo>
                <a:lnTo>
                  <a:pt x="535" y="13749"/>
                </a:lnTo>
                <a:lnTo>
                  <a:pt x="511" y="13262"/>
                </a:lnTo>
                <a:lnTo>
                  <a:pt x="511" y="12751"/>
                </a:lnTo>
                <a:lnTo>
                  <a:pt x="511" y="11753"/>
                </a:lnTo>
                <a:lnTo>
                  <a:pt x="560" y="9709"/>
                </a:lnTo>
                <a:lnTo>
                  <a:pt x="584" y="8688"/>
                </a:lnTo>
                <a:lnTo>
                  <a:pt x="560" y="7666"/>
                </a:lnTo>
                <a:lnTo>
                  <a:pt x="535" y="5695"/>
                </a:lnTo>
                <a:lnTo>
                  <a:pt x="462" y="3724"/>
                </a:lnTo>
                <a:lnTo>
                  <a:pt x="438" y="2799"/>
                </a:lnTo>
                <a:lnTo>
                  <a:pt x="414" y="1874"/>
                </a:lnTo>
                <a:lnTo>
                  <a:pt x="414" y="1534"/>
                </a:lnTo>
                <a:lnTo>
                  <a:pt x="438" y="1193"/>
                </a:lnTo>
                <a:lnTo>
                  <a:pt x="462" y="828"/>
                </a:lnTo>
                <a:lnTo>
                  <a:pt x="438" y="488"/>
                </a:lnTo>
                <a:lnTo>
                  <a:pt x="706" y="536"/>
                </a:lnTo>
                <a:lnTo>
                  <a:pt x="998" y="536"/>
                </a:lnTo>
                <a:lnTo>
                  <a:pt x="1582" y="463"/>
                </a:lnTo>
                <a:lnTo>
                  <a:pt x="2044" y="439"/>
                </a:lnTo>
                <a:lnTo>
                  <a:pt x="2531" y="415"/>
                </a:lnTo>
                <a:close/>
                <a:moveTo>
                  <a:pt x="2360" y="1"/>
                </a:moveTo>
                <a:lnTo>
                  <a:pt x="1874" y="50"/>
                </a:lnTo>
                <a:lnTo>
                  <a:pt x="1071" y="123"/>
                </a:lnTo>
                <a:lnTo>
                  <a:pt x="681" y="147"/>
                </a:lnTo>
                <a:lnTo>
                  <a:pt x="243" y="147"/>
                </a:lnTo>
                <a:lnTo>
                  <a:pt x="195" y="171"/>
                </a:lnTo>
                <a:lnTo>
                  <a:pt x="146" y="244"/>
                </a:lnTo>
                <a:lnTo>
                  <a:pt x="146" y="342"/>
                </a:lnTo>
                <a:lnTo>
                  <a:pt x="170" y="390"/>
                </a:lnTo>
                <a:lnTo>
                  <a:pt x="219" y="415"/>
                </a:lnTo>
                <a:lnTo>
                  <a:pt x="146" y="561"/>
                </a:lnTo>
                <a:lnTo>
                  <a:pt x="97" y="707"/>
                </a:lnTo>
                <a:lnTo>
                  <a:pt x="49" y="1047"/>
                </a:lnTo>
                <a:lnTo>
                  <a:pt x="24" y="1388"/>
                </a:lnTo>
                <a:lnTo>
                  <a:pt x="0" y="1704"/>
                </a:lnTo>
                <a:lnTo>
                  <a:pt x="0" y="2215"/>
                </a:lnTo>
                <a:lnTo>
                  <a:pt x="0" y="2702"/>
                </a:lnTo>
                <a:lnTo>
                  <a:pt x="49" y="3724"/>
                </a:lnTo>
                <a:lnTo>
                  <a:pt x="122" y="5792"/>
                </a:lnTo>
                <a:lnTo>
                  <a:pt x="146" y="7860"/>
                </a:lnTo>
                <a:lnTo>
                  <a:pt x="146" y="8931"/>
                </a:lnTo>
                <a:lnTo>
                  <a:pt x="122" y="10001"/>
                </a:lnTo>
                <a:lnTo>
                  <a:pt x="73" y="12143"/>
                </a:lnTo>
                <a:lnTo>
                  <a:pt x="73" y="13116"/>
                </a:lnTo>
                <a:lnTo>
                  <a:pt x="97" y="13603"/>
                </a:lnTo>
                <a:lnTo>
                  <a:pt x="122" y="14089"/>
                </a:lnTo>
                <a:lnTo>
                  <a:pt x="122" y="14333"/>
                </a:lnTo>
                <a:lnTo>
                  <a:pt x="122" y="14600"/>
                </a:lnTo>
                <a:lnTo>
                  <a:pt x="146" y="14868"/>
                </a:lnTo>
                <a:lnTo>
                  <a:pt x="170" y="14990"/>
                </a:lnTo>
                <a:lnTo>
                  <a:pt x="195" y="15111"/>
                </a:lnTo>
                <a:lnTo>
                  <a:pt x="170" y="15111"/>
                </a:lnTo>
                <a:lnTo>
                  <a:pt x="146" y="15160"/>
                </a:lnTo>
                <a:lnTo>
                  <a:pt x="122" y="15209"/>
                </a:lnTo>
                <a:lnTo>
                  <a:pt x="146" y="15282"/>
                </a:lnTo>
                <a:lnTo>
                  <a:pt x="195" y="15355"/>
                </a:lnTo>
                <a:lnTo>
                  <a:pt x="292" y="15403"/>
                </a:lnTo>
                <a:lnTo>
                  <a:pt x="779" y="15428"/>
                </a:lnTo>
                <a:lnTo>
                  <a:pt x="1290" y="15428"/>
                </a:lnTo>
                <a:lnTo>
                  <a:pt x="2287" y="15403"/>
                </a:lnTo>
                <a:lnTo>
                  <a:pt x="2823" y="15428"/>
                </a:lnTo>
                <a:lnTo>
                  <a:pt x="3358" y="15452"/>
                </a:lnTo>
                <a:lnTo>
                  <a:pt x="4453" y="15598"/>
                </a:lnTo>
                <a:lnTo>
                  <a:pt x="4988" y="15647"/>
                </a:lnTo>
                <a:lnTo>
                  <a:pt x="6083" y="15647"/>
                </a:lnTo>
                <a:lnTo>
                  <a:pt x="6618" y="15598"/>
                </a:lnTo>
                <a:lnTo>
                  <a:pt x="7713" y="15476"/>
                </a:lnTo>
                <a:lnTo>
                  <a:pt x="8784" y="15379"/>
                </a:lnTo>
                <a:lnTo>
                  <a:pt x="9879" y="15282"/>
                </a:lnTo>
                <a:lnTo>
                  <a:pt x="10974" y="15233"/>
                </a:lnTo>
                <a:lnTo>
                  <a:pt x="13164" y="15233"/>
                </a:lnTo>
                <a:lnTo>
                  <a:pt x="14161" y="15282"/>
                </a:lnTo>
                <a:lnTo>
                  <a:pt x="15183" y="15257"/>
                </a:lnTo>
                <a:lnTo>
                  <a:pt x="15694" y="15257"/>
                </a:lnTo>
                <a:lnTo>
                  <a:pt x="16181" y="15209"/>
                </a:lnTo>
                <a:lnTo>
                  <a:pt x="16692" y="15160"/>
                </a:lnTo>
                <a:lnTo>
                  <a:pt x="17203" y="15063"/>
                </a:lnTo>
                <a:lnTo>
                  <a:pt x="17276" y="15038"/>
                </a:lnTo>
                <a:lnTo>
                  <a:pt x="17325" y="14990"/>
                </a:lnTo>
                <a:lnTo>
                  <a:pt x="17349" y="14917"/>
                </a:lnTo>
                <a:lnTo>
                  <a:pt x="17349" y="14844"/>
                </a:lnTo>
                <a:lnTo>
                  <a:pt x="17373" y="14844"/>
                </a:lnTo>
                <a:lnTo>
                  <a:pt x="17422" y="14722"/>
                </a:lnTo>
                <a:lnTo>
                  <a:pt x="17471" y="14625"/>
                </a:lnTo>
                <a:lnTo>
                  <a:pt x="17519" y="14357"/>
                </a:lnTo>
                <a:lnTo>
                  <a:pt x="17495" y="13870"/>
                </a:lnTo>
                <a:lnTo>
                  <a:pt x="17495" y="13432"/>
                </a:lnTo>
                <a:lnTo>
                  <a:pt x="17495" y="13019"/>
                </a:lnTo>
                <a:lnTo>
                  <a:pt x="17471" y="12167"/>
                </a:lnTo>
                <a:lnTo>
                  <a:pt x="17519" y="10950"/>
                </a:lnTo>
                <a:lnTo>
                  <a:pt x="17568" y="9734"/>
                </a:lnTo>
                <a:lnTo>
                  <a:pt x="17665" y="8517"/>
                </a:lnTo>
                <a:lnTo>
                  <a:pt x="17714" y="7301"/>
                </a:lnTo>
                <a:lnTo>
                  <a:pt x="17714" y="6352"/>
                </a:lnTo>
                <a:lnTo>
                  <a:pt x="17714" y="5378"/>
                </a:lnTo>
                <a:lnTo>
                  <a:pt x="17665" y="4429"/>
                </a:lnTo>
                <a:lnTo>
                  <a:pt x="17544" y="3480"/>
                </a:lnTo>
                <a:lnTo>
                  <a:pt x="17446" y="2629"/>
                </a:lnTo>
                <a:lnTo>
                  <a:pt x="17373" y="1777"/>
                </a:lnTo>
                <a:lnTo>
                  <a:pt x="17349" y="1461"/>
                </a:lnTo>
                <a:lnTo>
                  <a:pt x="17349" y="1120"/>
                </a:lnTo>
                <a:lnTo>
                  <a:pt x="17373" y="780"/>
                </a:lnTo>
                <a:lnTo>
                  <a:pt x="17446" y="463"/>
                </a:lnTo>
                <a:lnTo>
                  <a:pt x="17519" y="439"/>
                </a:lnTo>
                <a:lnTo>
                  <a:pt x="17592" y="390"/>
                </a:lnTo>
                <a:lnTo>
                  <a:pt x="17617" y="317"/>
                </a:lnTo>
                <a:lnTo>
                  <a:pt x="17641" y="244"/>
                </a:lnTo>
                <a:lnTo>
                  <a:pt x="17617" y="147"/>
                </a:lnTo>
                <a:lnTo>
                  <a:pt x="17568" y="98"/>
                </a:lnTo>
                <a:lnTo>
                  <a:pt x="17519" y="50"/>
                </a:lnTo>
                <a:lnTo>
                  <a:pt x="17422" y="25"/>
                </a:lnTo>
                <a:lnTo>
                  <a:pt x="12896" y="1"/>
                </a:lnTo>
                <a:lnTo>
                  <a:pt x="10633" y="1"/>
                </a:lnTo>
                <a:lnTo>
                  <a:pt x="8370" y="25"/>
                </a:lnTo>
                <a:lnTo>
                  <a:pt x="6107" y="50"/>
                </a:lnTo>
                <a:lnTo>
                  <a:pt x="4988" y="50"/>
                </a:lnTo>
                <a:lnTo>
                  <a:pt x="3845" y="25"/>
                </a:lnTo>
                <a:lnTo>
                  <a:pt x="28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3"/>
          <p:cNvSpPr/>
          <p:nvPr/>
        </p:nvSpPr>
        <p:spPr>
          <a:xfrm>
            <a:off x="2285984" y="1200206"/>
            <a:ext cx="4606383" cy="3586122"/>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alpha val="11150"/>
            </a:srgbClr>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niglet"/>
              <a:ea typeface="Sniglet"/>
              <a:cs typeface="Sniglet"/>
              <a:sym typeface="Sniglet"/>
            </a:endParaRPr>
          </a:p>
        </p:txBody>
      </p:sp>
      <p:sp>
        <p:nvSpPr>
          <p:cNvPr id="292" name="Google Shape;292;p33"/>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6</a:t>
            </a:fld>
            <a:endParaRPr/>
          </a:p>
        </p:txBody>
      </p:sp>
      <p:pic>
        <p:nvPicPr>
          <p:cNvPr id="2050" name="Picture 2"/>
          <p:cNvPicPr>
            <a:picLocks noChangeAspect="1" noChangeArrowheads="1"/>
          </p:cNvPicPr>
          <p:nvPr/>
        </p:nvPicPr>
        <p:blipFill>
          <a:blip r:embed="rId3"/>
          <a:srcRect l="27452" t="24414" r="28074" b="24804"/>
          <a:stretch>
            <a:fillRect/>
          </a:stretch>
        </p:blipFill>
        <p:spPr bwMode="auto">
          <a:xfrm>
            <a:off x="2463211" y="1402133"/>
            <a:ext cx="4214842" cy="2714644"/>
          </a:xfrm>
          <a:prstGeom prst="rect">
            <a:avLst/>
          </a:prstGeom>
          <a:noFill/>
          <a:ln w="9525">
            <a:noFill/>
            <a:miter lim="800000"/>
            <a:headEnd/>
            <a:tailEnd/>
          </a:ln>
          <a:effectLst/>
        </p:spPr>
      </p:pic>
      <p:pic>
        <p:nvPicPr>
          <p:cNvPr id="4098" name="Picture 2"/>
          <p:cNvPicPr>
            <a:picLocks noChangeAspect="1" noChangeArrowheads="1"/>
          </p:cNvPicPr>
          <p:nvPr/>
        </p:nvPicPr>
        <p:blipFill>
          <a:blip r:embed="rId4"/>
          <a:srcRect l="23609" t="26368" r="23682" b="29687"/>
          <a:stretch>
            <a:fillRect/>
          </a:stretch>
        </p:blipFill>
        <p:spPr bwMode="auto">
          <a:xfrm>
            <a:off x="2534649" y="2045075"/>
            <a:ext cx="4143404" cy="1946675"/>
          </a:xfrm>
          <a:prstGeom prst="rect">
            <a:avLst/>
          </a:prstGeom>
          <a:noFill/>
          <a:ln w="9525">
            <a:noFill/>
            <a:miter lim="800000"/>
            <a:headEnd/>
            <a:tailEnd/>
          </a:ln>
          <a:effectLst/>
        </p:spPr>
      </p:pic>
      <p:sp>
        <p:nvSpPr>
          <p:cNvPr id="8" name="TextBox 7"/>
          <p:cNvSpPr txBox="1"/>
          <p:nvPr/>
        </p:nvSpPr>
        <p:spPr>
          <a:xfrm>
            <a:off x="71438" y="90056"/>
            <a:ext cx="3714744" cy="338554"/>
          </a:xfrm>
          <a:prstGeom prst="rect">
            <a:avLst/>
          </a:prstGeom>
          <a:noFill/>
        </p:spPr>
        <p:txBody>
          <a:bodyPr wrap="square" rtlCol="0">
            <a:spAutoFit/>
          </a:bodyPr>
          <a:lstStyle/>
          <a:p>
            <a:r>
              <a:rPr lang="en" sz="1600" dirty="0" smtClean="0">
                <a:solidFill>
                  <a:schemeClr val="bg1"/>
                </a:solidFill>
                <a:latin typeface="Walter Turncoat" charset="0"/>
                <a:ea typeface="Walter Turncoat" charset="0"/>
              </a:rPr>
              <a:t>Pemrograman Berorientasi Object</a:t>
            </a:r>
            <a:endParaRPr lang="en-US" sz="1600" dirty="0">
              <a:solidFill>
                <a:schemeClr val="bg1"/>
              </a:solidFill>
              <a:latin typeface="Walter Turncoat" charset="0"/>
              <a:ea typeface="Walter Turncoat" charset="0"/>
            </a:endParaRPr>
          </a:p>
        </p:txBody>
      </p:sp>
      <p:sp>
        <p:nvSpPr>
          <p:cNvPr id="9" name="Google Shape;145;p20"/>
          <p:cNvSpPr/>
          <p:nvPr/>
        </p:nvSpPr>
        <p:spPr>
          <a:xfrm>
            <a:off x="3643306" y="52045"/>
            <a:ext cx="431504" cy="448003"/>
          </a:xfrm>
          <a:custGeom>
            <a:avLst/>
            <a:gdLst/>
            <a:ahLst/>
            <a:cxnLst/>
            <a:rect l="l" t="t" r="r" b="b"/>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6;p20"/>
          <p:cNvSpPr/>
          <p:nvPr/>
        </p:nvSpPr>
        <p:spPr>
          <a:xfrm>
            <a:off x="3786182" y="166905"/>
            <a:ext cx="211808" cy="190267"/>
          </a:xfrm>
          <a:custGeom>
            <a:avLst/>
            <a:gdLst/>
            <a:ahLst/>
            <a:cxnLst/>
            <a:rect l="l" t="t" r="r" b="b"/>
            <a:pathLst>
              <a:path w="17714" h="15647" extrusionOk="0">
                <a:moveTo>
                  <a:pt x="9806" y="2118"/>
                </a:moveTo>
                <a:lnTo>
                  <a:pt x="9782" y="2166"/>
                </a:lnTo>
                <a:lnTo>
                  <a:pt x="9757" y="2239"/>
                </a:lnTo>
                <a:lnTo>
                  <a:pt x="9757" y="2312"/>
                </a:lnTo>
                <a:lnTo>
                  <a:pt x="9782" y="2483"/>
                </a:lnTo>
                <a:lnTo>
                  <a:pt x="9855" y="2677"/>
                </a:lnTo>
                <a:lnTo>
                  <a:pt x="9903" y="2872"/>
                </a:lnTo>
                <a:lnTo>
                  <a:pt x="9952" y="2945"/>
                </a:lnTo>
                <a:lnTo>
                  <a:pt x="10001" y="2969"/>
                </a:lnTo>
                <a:lnTo>
                  <a:pt x="10049" y="2994"/>
                </a:lnTo>
                <a:lnTo>
                  <a:pt x="10122" y="3018"/>
                </a:lnTo>
                <a:lnTo>
                  <a:pt x="10195" y="2994"/>
                </a:lnTo>
                <a:lnTo>
                  <a:pt x="10244" y="2945"/>
                </a:lnTo>
                <a:lnTo>
                  <a:pt x="10293" y="2896"/>
                </a:lnTo>
                <a:lnTo>
                  <a:pt x="10293" y="2823"/>
                </a:lnTo>
                <a:lnTo>
                  <a:pt x="10293" y="2702"/>
                </a:lnTo>
                <a:lnTo>
                  <a:pt x="10244" y="2580"/>
                </a:lnTo>
                <a:lnTo>
                  <a:pt x="10171" y="2361"/>
                </a:lnTo>
                <a:lnTo>
                  <a:pt x="10122" y="2264"/>
                </a:lnTo>
                <a:lnTo>
                  <a:pt x="10049" y="2191"/>
                </a:lnTo>
                <a:lnTo>
                  <a:pt x="9952" y="2118"/>
                </a:lnTo>
                <a:close/>
                <a:moveTo>
                  <a:pt x="13821" y="2312"/>
                </a:moveTo>
                <a:lnTo>
                  <a:pt x="13748" y="2385"/>
                </a:lnTo>
                <a:lnTo>
                  <a:pt x="13602" y="2531"/>
                </a:lnTo>
                <a:lnTo>
                  <a:pt x="13456" y="2677"/>
                </a:lnTo>
                <a:lnTo>
                  <a:pt x="13407" y="2775"/>
                </a:lnTo>
                <a:lnTo>
                  <a:pt x="13383" y="2872"/>
                </a:lnTo>
                <a:lnTo>
                  <a:pt x="13407" y="2921"/>
                </a:lnTo>
                <a:lnTo>
                  <a:pt x="13431" y="2945"/>
                </a:lnTo>
                <a:lnTo>
                  <a:pt x="13456" y="2994"/>
                </a:lnTo>
                <a:lnTo>
                  <a:pt x="13504" y="3018"/>
                </a:lnTo>
                <a:lnTo>
                  <a:pt x="13602" y="3018"/>
                </a:lnTo>
                <a:lnTo>
                  <a:pt x="13699" y="2969"/>
                </a:lnTo>
                <a:lnTo>
                  <a:pt x="13796" y="2921"/>
                </a:lnTo>
                <a:lnTo>
                  <a:pt x="13894" y="2848"/>
                </a:lnTo>
                <a:lnTo>
                  <a:pt x="14040" y="2702"/>
                </a:lnTo>
                <a:lnTo>
                  <a:pt x="14113" y="2604"/>
                </a:lnTo>
                <a:lnTo>
                  <a:pt x="14137" y="2507"/>
                </a:lnTo>
                <a:lnTo>
                  <a:pt x="14113" y="2434"/>
                </a:lnTo>
                <a:lnTo>
                  <a:pt x="14064" y="2361"/>
                </a:lnTo>
                <a:lnTo>
                  <a:pt x="13991" y="2312"/>
                </a:lnTo>
                <a:close/>
                <a:moveTo>
                  <a:pt x="15232" y="4600"/>
                </a:moveTo>
                <a:lnTo>
                  <a:pt x="15037" y="4648"/>
                </a:lnTo>
                <a:lnTo>
                  <a:pt x="14867" y="4697"/>
                </a:lnTo>
                <a:lnTo>
                  <a:pt x="14672" y="4770"/>
                </a:lnTo>
                <a:lnTo>
                  <a:pt x="14575" y="4794"/>
                </a:lnTo>
                <a:lnTo>
                  <a:pt x="14478" y="4843"/>
                </a:lnTo>
                <a:lnTo>
                  <a:pt x="14429" y="4916"/>
                </a:lnTo>
                <a:lnTo>
                  <a:pt x="14429" y="4965"/>
                </a:lnTo>
                <a:lnTo>
                  <a:pt x="14453" y="5038"/>
                </a:lnTo>
                <a:lnTo>
                  <a:pt x="14502" y="5086"/>
                </a:lnTo>
                <a:lnTo>
                  <a:pt x="14721" y="5135"/>
                </a:lnTo>
                <a:lnTo>
                  <a:pt x="14964" y="5135"/>
                </a:lnTo>
                <a:lnTo>
                  <a:pt x="15086" y="5111"/>
                </a:lnTo>
                <a:lnTo>
                  <a:pt x="15183" y="5086"/>
                </a:lnTo>
                <a:lnTo>
                  <a:pt x="15281" y="5038"/>
                </a:lnTo>
                <a:lnTo>
                  <a:pt x="15378" y="4965"/>
                </a:lnTo>
                <a:lnTo>
                  <a:pt x="15402" y="4916"/>
                </a:lnTo>
                <a:lnTo>
                  <a:pt x="15427" y="4867"/>
                </a:lnTo>
                <a:lnTo>
                  <a:pt x="15427" y="4794"/>
                </a:lnTo>
                <a:lnTo>
                  <a:pt x="15427" y="4746"/>
                </a:lnTo>
                <a:lnTo>
                  <a:pt x="15402" y="4673"/>
                </a:lnTo>
                <a:lnTo>
                  <a:pt x="15354" y="4648"/>
                </a:lnTo>
                <a:lnTo>
                  <a:pt x="15305" y="4624"/>
                </a:lnTo>
                <a:lnTo>
                  <a:pt x="15232" y="4600"/>
                </a:lnTo>
                <a:close/>
                <a:moveTo>
                  <a:pt x="9052" y="4721"/>
                </a:moveTo>
                <a:lnTo>
                  <a:pt x="8954" y="4746"/>
                </a:lnTo>
                <a:lnTo>
                  <a:pt x="8711" y="4794"/>
                </a:lnTo>
                <a:lnTo>
                  <a:pt x="8516" y="4819"/>
                </a:lnTo>
                <a:lnTo>
                  <a:pt x="8419" y="4867"/>
                </a:lnTo>
                <a:lnTo>
                  <a:pt x="8346" y="4916"/>
                </a:lnTo>
                <a:lnTo>
                  <a:pt x="8273" y="4989"/>
                </a:lnTo>
                <a:lnTo>
                  <a:pt x="8249" y="5062"/>
                </a:lnTo>
                <a:lnTo>
                  <a:pt x="8273" y="5159"/>
                </a:lnTo>
                <a:lnTo>
                  <a:pt x="8297" y="5184"/>
                </a:lnTo>
                <a:lnTo>
                  <a:pt x="8346" y="5208"/>
                </a:lnTo>
                <a:lnTo>
                  <a:pt x="8443" y="5257"/>
                </a:lnTo>
                <a:lnTo>
                  <a:pt x="8930" y="5257"/>
                </a:lnTo>
                <a:lnTo>
                  <a:pt x="9076" y="5232"/>
                </a:lnTo>
                <a:lnTo>
                  <a:pt x="9198" y="5184"/>
                </a:lnTo>
                <a:lnTo>
                  <a:pt x="9319" y="5086"/>
                </a:lnTo>
                <a:lnTo>
                  <a:pt x="9344" y="5038"/>
                </a:lnTo>
                <a:lnTo>
                  <a:pt x="9344" y="4989"/>
                </a:lnTo>
                <a:lnTo>
                  <a:pt x="9319" y="4892"/>
                </a:lnTo>
                <a:lnTo>
                  <a:pt x="9246" y="4794"/>
                </a:lnTo>
                <a:lnTo>
                  <a:pt x="9173" y="4746"/>
                </a:lnTo>
                <a:lnTo>
                  <a:pt x="9052" y="4721"/>
                </a:lnTo>
                <a:close/>
                <a:moveTo>
                  <a:pt x="11801" y="3505"/>
                </a:moveTo>
                <a:lnTo>
                  <a:pt x="12020" y="3529"/>
                </a:lnTo>
                <a:lnTo>
                  <a:pt x="12263" y="3578"/>
                </a:lnTo>
                <a:lnTo>
                  <a:pt x="12482" y="3651"/>
                </a:lnTo>
                <a:lnTo>
                  <a:pt x="12701" y="3772"/>
                </a:lnTo>
                <a:lnTo>
                  <a:pt x="12872" y="3918"/>
                </a:lnTo>
                <a:lnTo>
                  <a:pt x="13042" y="4089"/>
                </a:lnTo>
                <a:lnTo>
                  <a:pt x="13212" y="4283"/>
                </a:lnTo>
                <a:lnTo>
                  <a:pt x="13334" y="4478"/>
                </a:lnTo>
                <a:lnTo>
                  <a:pt x="13431" y="4697"/>
                </a:lnTo>
                <a:lnTo>
                  <a:pt x="13480" y="4867"/>
                </a:lnTo>
                <a:lnTo>
                  <a:pt x="13504" y="5038"/>
                </a:lnTo>
                <a:lnTo>
                  <a:pt x="13504" y="5208"/>
                </a:lnTo>
                <a:lnTo>
                  <a:pt x="13480" y="5378"/>
                </a:lnTo>
                <a:lnTo>
                  <a:pt x="13456" y="5549"/>
                </a:lnTo>
                <a:lnTo>
                  <a:pt x="13407" y="5719"/>
                </a:lnTo>
                <a:lnTo>
                  <a:pt x="13334" y="5889"/>
                </a:lnTo>
                <a:lnTo>
                  <a:pt x="13237" y="6035"/>
                </a:lnTo>
                <a:lnTo>
                  <a:pt x="13139" y="6181"/>
                </a:lnTo>
                <a:lnTo>
                  <a:pt x="13042" y="6303"/>
                </a:lnTo>
                <a:lnTo>
                  <a:pt x="12920" y="6425"/>
                </a:lnTo>
                <a:lnTo>
                  <a:pt x="12774" y="6546"/>
                </a:lnTo>
                <a:lnTo>
                  <a:pt x="12628" y="6644"/>
                </a:lnTo>
                <a:lnTo>
                  <a:pt x="12482" y="6741"/>
                </a:lnTo>
                <a:lnTo>
                  <a:pt x="12336" y="6814"/>
                </a:lnTo>
                <a:lnTo>
                  <a:pt x="12166" y="6863"/>
                </a:lnTo>
                <a:lnTo>
                  <a:pt x="11996" y="6911"/>
                </a:lnTo>
                <a:lnTo>
                  <a:pt x="11801" y="6936"/>
                </a:lnTo>
                <a:lnTo>
                  <a:pt x="11631" y="6936"/>
                </a:lnTo>
                <a:lnTo>
                  <a:pt x="11485" y="6911"/>
                </a:lnTo>
                <a:lnTo>
                  <a:pt x="11315" y="6863"/>
                </a:lnTo>
                <a:lnTo>
                  <a:pt x="11169" y="6814"/>
                </a:lnTo>
                <a:lnTo>
                  <a:pt x="11023" y="6741"/>
                </a:lnTo>
                <a:lnTo>
                  <a:pt x="10901" y="6644"/>
                </a:lnTo>
                <a:lnTo>
                  <a:pt x="10779" y="6546"/>
                </a:lnTo>
                <a:lnTo>
                  <a:pt x="10658" y="6425"/>
                </a:lnTo>
                <a:lnTo>
                  <a:pt x="10560" y="6303"/>
                </a:lnTo>
                <a:lnTo>
                  <a:pt x="10463" y="6157"/>
                </a:lnTo>
                <a:lnTo>
                  <a:pt x="10317" y="5865"/>
                </a:lnTo>
                <a:lnTo>
                  <a:pt x="10195" y="5524"/>
                </a:lnTo>
                <a:lnTo>
                  <a:pt x="10147" y="5208"/>
                </a:lnTo>
                <a:lnTo>
                  <a:pt x="10147" y="4892"/>
                </a:lnTo>
                <a:lnTo>
                  <a:pt x="10195" y="4575"/>
                </a:lnTo>
                <a:lnTo>
                  <a:pt x="10244" y="4405"/>
                </a:lnTo>
                <a:lnTo>
                  <a:pt x="10317" y="4259"/>
                </a:lnTo>
                <a:lnTo>
                  <a:pt x="10414" y="4089"/>
                </a:lnTo>
                <a:lnTo>
                  <a:pt x="10560" y="3943"/>
                </a:lnTo>
                <a:lnTo>
                  <a:pt x="10901" y="3772"/>
                </a:lnTo>
                <a:lnTo>
                  <a:pt x="11242" y="3602"/>
                </a:lnTo>
                <a:lnTo>
                  <a:pt x="11436" y="3553"/>
                </a:lnTo>
                <a:lnTo>
                  <a:pt x="11607" y="3529"/>
                </a:lnTo>
                <a:lnTo>
                  <a:pt x="11801" y="3505"/>
                </a:lnTo>
                <a:close/>
                <a:moveTo>
                  <a:pt x="11753" y="2969"/>
                </a:moveTo>
                <a:lnTo>
                  <a:pt x="11461" y="2994"/>
                </a:lnTo>
                <a:lnTo>
                  <a:pt x="11169" y="3042"/>
                </a:lnTo>
                <a:lnTo>
                  <a:pt x="10901" y="3115"/>
                </a:lnTo>
                <a:lnTo>
                  <a:pt x="10633" y="3237"/>
                </a:lnTo>
                <a:lnTo>
                  <a:pt x="10390" y="3407"/>
                </a:lnTo>
                <a:lnTo>
                  <a:pt x="10195" y="3578"/>
                </a:lnTo>
                <a:lnTo>
                  <a:pt x="10074" y="3724"/>
                </a:lnTo>
                <a:lnTo>
                  <a:pt x="9952" y="3845"/>
                </a:lnTo>
                <a:lnTo>
                  <a:pt x="9830" y="4040"/>
                </a:lnTo>
                <a:lnTo>
                  <a:pt x="9757" y="4235"/>
                </a:lnTo>
                <a:lnTo>
                  <a:pt x="9684" y="4429"/>
                </a:lnTo>
                <a:lnTo>
                  <a:pt x="9636" y="4648"/>
                </a:lnTo>
                <a:lnTo>
                  <a:pt x="9611" y="4843"/>
                </a:lnTo>
                <a:lnTo>
                  <a:pt x="9611" y="5062"/>
                </a:lnTo>
                <a:lnTo>
                  <a:pt x="9611" y="5281"/>
                </a:lnTo>
                <a:lnTo>
                  <a:pt x="9636" y="5476"/>
                </a:lnTo>
                <a:lnTo>
                  <a:pt x="9684" y="5719"/>
                </a:lnTo>
                <a:lnTo>
                  <a:pt x="9757" y="5962"/>
                </a:lnTo>
                <a:lnTo>
                  <a:pt x="9830" y="6181"/>
                </a:lnTo>
                <a:lnTo>
                  <a:pt x="9952" y="6376"/>
                </a:lnTo>
                <a:lnTo>
                  <a:pt x="10074" y="6571"/>
                </a:lnTo>
                <a:lnTo>
                  <a:pt x="10220" y="6765"/>
                </a:lnTo>
                <a:lnTo>
                  <a:pt x="10366" y="6911"/>
                </a:lnTo>
                <a:lnTo>
                  <a:pt x="10536" y="7057"/>
                </a:lnTo>
                <a:lnTo>
                  <a:pt x="10731" y="7203"/>
                </a:lnTo>
                <a:lnTo>
                  <a:pt x="10925" y="7301"/>
                </a:lnTo>
                <a:lnTo>
                  <a:pt x="11120" y="7374"/>
                </a:lnTo>
                <a:lnTo>
                  <a:pt x="11363" y="7447"/>
                </a:lnTo>
                <a:lnTo>
                  <a:pt x="11582" y="7471"/>
                </a:lnTo>
                <a:lnTo>
                  <a:pt x="11826" y="7471"/>
                </a:lnTo>
                <a:lnTo>
                  <a:pt x="12069" y="7447"/>
                </a:lnTo>
                <a:lnTo>
                  <a:pt x="12312" y="7398"/>
                </a:lnTo>
                <a:lnTo>
                  <a:pt x="12531" y="7349"/>
                </a:lnTo>
                <a:lnTo>
                  <a:pt x="12750" y="7252"/>
                </a:lnTo>
                <a:lnTo>
                  <a:pt x="12945" y="7130"/>
                </a:lnTo>
                <a:lnTo>
                  <a:pt x="13139" y="6984"/>
                </a:lnTo>
                <a:lnTo>
                  <a:pt x="13310" y="6838"/>
                </a:lnTo>
                <a:lnTo>
                  <a:pt x="13480" y="6644"/>
                </a:lnTo>
                <a:lnTo>
                  <a:pt x="13602" y="6473"/>
                </a:lnTo>
                <a:lnTo>
                  <a:pt x="13723" y="6254"/>
                </a:lnTo>
                <a:lnTo>
                  <a:pt x="13821" y="6060"/>
                </a:lnTo>
                <a:lnTo>
                  <a:pt x="13894" y="5841"/>
                </a:lnTo>
                <a:lnTo>
                  <a:pt x="13967" y="5597"/>
                </a:lnTo>
                <a:lnTo>
                  <a:pt x="13991" y="5378"/>
                </a:lnTo>
                <a:lnTo>
                  <a:pt x="14015" y="5135"/>
                </a:lnTo>
                <a:lnTo>
                  <a:pt x="13991" y="4916"/>
                </a:lnTo>
                <a:lnTo>
                  <a:pt x="13942" y="4673"/>
                </a:lnTo>
                <a:lnTo>
                  <a:pt x="13894" y="4454"/>
                </a:lnTo>
                <a:lnTo>
                  <a:pt x="13772" y="4210"/>
                </a:lnTo>
                <a:lnTo>
                  <a:pt x="13626" y="3967"/>
                </a:lnTo>
                <a:lnTo>
                  <a:pt x="13456" y="3748"/>
                </a:lnTo>
                <a:lnTo>
                  <a:pt x="13261" y="3553"/>
                </a:lnTo>
                <a:lnTo>
                  <a:pt x="13042" y="3383"/>
                </a:lnTo>
                <a:lnTo>
                  <a:pt x="12799" y="3237"/>
                </a:lnTo>
                <a:lnTo>
                  <a:pt x="12555" y="3115"/>
                </a:lnTo>
                <a:lnTo>
                  <a:pt x="12288" y="3042"/>
                </a:lnTo>
                <a:lnTo>
                  <a:pt x="12045" y="2994"/>
                </a:lnTo>
                <a:lnTo>
                  <a:pt x="11753" y="2969"/>
                </a:lnTo>
                <a:close/>
                <a:moveTo>
                  <a:pt x="9903" y="7057"/>
                </a:moveTo>
                <a:lnTo>
                  <a:pt x="9806" y="7082"/>
                </a:lnTo>
                <a:lnTo>
                  <a:pt x="9733" y="7130"/>
                </a:lnTo>
                <a:lnTo>
                  <a:pt x="9587" y="7276"/>
                </a:lnTo>
                <a:lnTo>
                  <a:pt x="9465" y="7471"/>
                </a:lnTo>
                <a:lnTo>
                  <a:pt x="9392" y="7641"/>
                </a:lnTo>
                <a:lnTo>
                  <a:pt x="9368" y="7739"/>
                </a:lnTo>
                <a:lnTo>
                  <a:pt x="9392" y="7836"/>
                </a:lnTo>
                <a:lnTo>
                  <a:pt x="9441" y="7909"/>
                </a:lnTo>
                <a:lnTo>
                  <a:pt x="9514" y="7958"/>
                </a:lnTo>
                <a:lnTo>
                  <a:pt x="9587" y="7982"/>
                </a:lnTo>
                <a:lnTo>
                  <a:pt x="9684" y="7958"/>
                </a:lnTo>
                <a:lnTo>
                  <a:pt x="9757" y="7909"/>
                </a:lnTo>
                <a:lnTo>
                  <a:pt x="9806" y="7812"/>
                </a:lnTo>
                <a:lnTo>
                  <a:pt x="9879" y="7690"/>
                </a:lnTo>
                <a:lnTo>
                  <a:pt x="9952" y="7568"/>
                </a:lnTo>
                <a:lnTo>
                  <a:pt x="10098" y="7301"/>
                </a:lnTo>
                <a:lnTo>
                  <a:pt x="10098" y="7252"/>
                </a:lnTo>
                <a:lnTo>
                  <a:pt x="10098" y="7203"/>
                </a:lnTo>
                <a:lnTo>
                  <a:pt x="10074" y="7106"/>
                </a:lnTo>
                <a:lnTo>
                  <a:pt x="10001" y="7057"/>
                </a:lnTo>
                <a:close/>
                <a:moveTo>
                  <a:pt x="13504" y="7276"/>
                </a:moveTo>
                <a:lnTo>
                  <a:pt x="13456" y="7301"/>
                </a:lnTo>
                <a:lnTo>
                  <a:pt x="13407" y="7349"/>
                </a:lnTo>
                <a:lnTo>
                  <a:pt x="13383" y="7422"/>
                </a:lnTo>
                <a:lnTo>
                  <a:pt x="13383" y="7544"/>
                </a:lnTo>
                <a:lnTo>
                  <a:pt x="13407" y="7666"/>
                </a:lnTo>
                <a:lnTo>
                  <a:pt x="13456" y="7787"/>
                </a:lnTo>
                <a:lnTo>
                  <a:pt x="13504" y="7909"/>
                </a:lnTo>
                <a:lnTo>
                  <a:pt x="13602" y="8006"/>
                </a:lnTo>
                <a:lnTo>
                  <a:pt x="13723" y="8104"/>
                </a:lnTo>
                <a:lnTo>
                  <a:pt x="13821" y="8177"/>
                </a:lnTo>
                <a:lnTo>
                  <a:pt x="13918" y="8201"/>
                </a:lnTo>
                <a:lnTo>
                  <a:pt x="14015" y="8201"/>
                </a:lnTo>
                <a:lnTo>
                  <a:pt x="14088" y="8152"/>
                </a:lnTo>
                <a:lnTo>
                  <a:pt x="14137" y="8079"/>
                </a:lnTo>
                <a:lnTo>
                  <a:pt x="14161" y="8006"/>
                </a:lnTo>
                <a:lnTo>
                  <a:pt x="14161" y="7909"/>
                </a:lnTo>
                <a:lnTo>
                  <a:pt x="14137" y="7836"/>
                </a:lnTo>
                <a:lnTo>
                  <a:pt x="14064" y="7763"/>
                </a:lnTo>
                <a:lnTo>
                  <a:pt x="13918" y="7666"/>
                </a:lnTo>
                <a:lnTo>
                  <a:pt x="13821" y="7520"/>
                </a:lnTo>
                <a:lnTo>
                  <a:pt x="13699" y="7374"/>
                </a:lnTo>
                <a:lnTo>
                  <a:pt x="13650" y="7325"/>
                </a:lnTo>
                <a:lnTo>
                  <a:pt x="13553" y="7276"/>
                </a:lnTo>
                <a:close/>
                <a:moveTo>
                  <a:pt x="2312" y="11242"/>
                </a:moveTo>
                <a:lnTo>
                  <a:pt x="2287" y="11267"/>
                </a:lnTo>
                <a:lnTo>
                  <a:pt x="2263" y="11291"/>
                </a:lnTo>
                <a:lnTo>
                  <a:pt x="2287" y="11437"/>
                </a:lnTo>
                <a:lnTo>
                  <a:pt x="2312" y="11559"/>
                </a:lnTo>
                <a:lnTo>
                  <a:pt x="2360" y="11705"/>
                </a:lnTo>
                <a:lnTo>
                  <a:pt x="2409" y="11826"/>
                </a:lnTo>
                <a:lnTo>
                  <a:pt x="2555" y="12070"/>
                </a:lnTo>
                <a:lnTo>
                  <a:pt x="2701" y="12313"/>
                </a:lnTo>
                <a:lnTo>
                  <a:pt x="2871" y="12556"/>
                </a:lnTo>
                <a:lnTo>
                  <a:pt x="3042" y="12800"/>
                </a:lnTo>
                <a:lnTo>
                  <a:pt x="3236" y="13019"/>
                </a:lnTo>
                <a:lnTo>
                  <a:pt x="3455" y="13238"/>
                </a:lnTo>
                <a:lnTo>
                  <a:pt x="3528" y="13262"/>
                </a:lnTo>
                <a:lnTo>
                  <a:pt x="3650" y="13262"/>
                </a:lnTo>
                <a:lnTo>
                  <a:pt x="3699" y="13213"/>
                </a:lnTo>
                <a:lnTo>
                  <a:pt x="3747" y="13165"/>
                </a:lnTo>
                <a:lnTo>
                  <a:pt x="3772" y="13092"/>
                </a:lnTo>
                <a:lnTo>
                  <a:pt x="3747" y="13043"/>
                </a:lnTo>
                <a:lnTo>
                  <a:pt x="3699" y="12970"/>
                </a:lnTo>
                <a:lnTo>
                  <a:pt x="3504" y="12751"/>
                </a:lnTo>
                <a:lnTo>
                  <a:pt x="3309" y="12532"/>
                </a:lnTo>
                <a:lnTo>
                  <a:pt x="2944" y="12045"/>
                </a:lnTo>
                <a:lnTo>
                  <a:pt x="2652" y="11632"/>
                </a:lnTo>
                <a:lnTo>
                  <a:pt x="2506" y="11437"/>
                </a:lnTo>
                <a:lnTo>
                  <a:pt x="2336" y="11267"/>
                </a:lnTo>
                <a:lnTo>
                  <a:pt x="2312" y="11242"/>
                </a:lnTo>
                <a:close/>
                <a:moveTo>
                  <a:pt x="2336" y="12678"/>
                </a:moveTo>
                <a:lnTo>
                  <a:pt x="2287" y="12702"/>
                </a:lnTo>
                <a:lnTo>
                  <a:pt x="2263" y="12751"/>
                </a:lnTo>
                <a:lnTo>
                  <a:pt x="2239" y="12800"/>
                </a:lnTo>
                <a:lnTo>
                  <a:pt x="2287" y="12897"/>
                </a:lnTo>
                <a:lnTo>
                  <a:pt x="2360" y="13019"/>
                </a:lnTo>
                <a:lnTo>
                  <a:pt x="2531" y="13213"/>
                </a:lnTo>
                <a:lnTo>
                  <a:pt x="2604" y="13286"/>
                </a:lnTo>
                <a:lnTo>
                  <a:pt x="2725" y="13384"/>
                </a:lnTo>
                <a:lnTo>
                  <a:pt x="2823" y="13432"/>
                </a:lnTo>
                <a:lnTo>
                  <a:pt x="2896" y="13457"/>
                </a:lnTo>
                <a:lnTo>
                  <a:pt x="2944" y="13457"/>
                </a:lnTo>
                <a:lnTo>
                  <a:pt x="3017" y="13408"/>
                </a:lnTo>
                <a:lnTo>
                  <a:pt x="3042" y="13359"/>
                </a:lnTo>
                <a:lnTo>
                  <a:pt x="3066" y="13286"/>
                </a:lnTo>
                <a:lnTo>
                  <a:pt x="3042" y="13238"/>
                </a:lnTo>
                <a:lnTo>
                  <a:pt x="2969" y="13165"/>
                </a:lnTo>
                <a:lnTo>
                  <a:pt x="2896" y="13116"/>
                </a:lnTo>
                <a:lnTo>
                  <a:pt x="2750" y="12994"/>
                </a:lnTo>
                <a:lnTo>
                  <a:pt x="2579" y="12824"/>
                </a:lnTo>
                <a:lnTo>
                  <a:pt x="2482" y="12727"/>
                </a:lnTo>
                <a:lnTo>
                  <a:pt x="2385" y="12678"/>
                </a:lnTo>
                <a:close/>
                <a:moveTo>
                  <a:pt x="5645" y="6084"/>
                </a:moveTo>
                <a:lnTo>
                  <a:pt x="5499" y="6108"/>
                </a:lnTo>
                <a:lnTo>
                  <a:pt x="5353" y="6157"/>
                </a:lnTo>
                <a:lnTo>
                  <a:pt x="5231" y="6230"/>
                </a:lnTo>
                <a:lnTo>
                  <a:pt x="5085" y="6327"/>
                </a:lnTo>
                <a:lnTo>
                  <a:pt x="4818" y="6546"/>
                </a:lnTo>
                <a:lnTo>
                  <a:pt x="4599" y="6790"/>
                </a:lnTo>
                <a:lnTo>
                  <a:pt x="4355" y="7082"/>
                </a:lnTo>
                <a:lnTo>
                  <a:pt x="4161" y="7349"/>
                </a:lnTo>
                <a:lnTo>
                  <a:pt x="3796" y="7860"/>
                </a:lnTo>
                <a:lnTo>
                  <a:pt x="3382" y="8420"/>
                </a:lnTo>
                <a:lnTo>
                  <a:pt x="3163" y="8688"/>
                </a:lnTo>
                <a:lnTo>
                  <a:pt x="2920" y="8931"/>
                </a:lnTo>
                <a:lnTo>
                  <a:pt x="2433" y="9393"/>
                </a:lnTo>
                <a:lnTo>
                  <a:pt x="2190" y="9636"/>
                </a:lnTo>
                <a:lnTo>
                  <a:pt x="1971" y="9880"/>
                </a:lnTo>
                <a:lnTo>
                  <a:pt x="1922" y="9953"/>
                </a:lnTo>
                <a:lnTo>
                  <a:pt x="1922" y="10050"/>
                </a:lnTo>
                <a:lnTo>
                  <a:pt x="1922" y="10123"/>
                </a:lnTo>
                <a:lnTo>
                  <a:pt x="1971" y="10172"/>
                </a:lnTo>
                <a:lnTo>
                  <a:pt x="2044" y="10220"/>
                </a:lnTo>
                <a:lnTo>
                  <a:pt x="2117" y="10245"/>
                </a:lnTo>
                <a:lnTo>
                  <a:pt x="2190" y="10245"/>
                </a:lnTo>
                <a:lnTo>
                  <a:pt x="2263" y="10196"/>
                </a:lnTo>
                <a:lnTo>
                  <a:pt x="2312" y="10147"/>
                </a:lnTo>
                <a:lnTo>
                  <a:pt x="2360" y="10293"/>
                </a:lnTo>
                <a:lnTo>
                  <a:pt x="2409" y="10439"/>
                </a:lnTo>
                <a:lnTo>
                  <a:pt x="2555" y="10756"/>
                </a:lnTo>
                <a:lnTo>
                  <a:pt x="2823" y="11169"/>
                </a:lnTo>
                <a:lnTo>
                  <a:pt x="3042" y="11583"/>
                </a:lnTo>
                <a:lnTo>
                  <a:pt x="3309" y="12021"/>
                </a:lnTo>
                <a:lnTo>
                  <a:pt x="3455" y="12240"/>
                </a:lnTo>
                <a:lnTo>
                  <a:pt x="3601" y="12435"/>
                </a:lnTo>
                <a:lnTo>
                  <a:pt x="3772" y="12605"/>
                </a:lnTo>
                <a:lnTo>
                  <a:pt x="3942" y="12751"/>
                </a:lnTo>
                <a:lnTo>
                  <a:pt x="4015" y="12775"/>
                </a:lnTo>
                <a:lnTo>
                  <a:pt x="4088" y="12775"/>
                </a:lnTo>
                <a:lnTo>
                  <a:pt x="4161" y="12751"/>
                </a:lnTo>
                <a:lnTo>
                  <a:pt x="4209" y="12727"/>
                </a:lnTo>
                <a:lnTo>
                  <a:pt x="4282" y="12629"/>
                </a:lnTo>
                <a:lnTo>
                  <a:pt x="4282" y="12556"/>
                </a:lnTo>
                <a:lnTo>
                  <a:pt x="4282" y="12508"/>
                </a:lnTo>
                <a:lnTo>
                  <a:pt x="4258" y="12459"/>
                </a:lnTo>
                <a:lnTo>
                  <a:pt x="4209" y="12410"/>
                </a:lnTo>
                <a:lnTo>
                  <a:pt x="4039" y="12240"/>
                </a:lnTo>
                <a:lnTo>
                  <a:pt x="3893" y="12070"/>
                </a:lnTo>
                <a:lnTo>
                  <a:pt x="3626" y="11680"/>
                </a:lnTo>
                <a:lnTo>
                  <a:pt x="3358" y="11291"/>
                </a:lnTo>
                <a:lnTo>
                  <a:pt x="3139" y="10877"/>
                </a:lnTo>
                <a:lnTo>
                  <a:pt x="2920" y="10464"/>
                </a:lnTo>
                <a:lnTo>
                  <a:pt x="2750" y="10172"/>
                </a:lnTo>
                <a:lnTo>
                  <a:pt x="2579" y="9928"/>
                </a:lnTo>
                <a:lnTo>
                  <a:pt x="2920" y="9612"/>
                </a:lnTo>
                <a:lnTo>
                  <a:pt x="3066" y="9904"/>
                </a:lnTo>
                <a:lnTo>
                  <a:pt x="3212" y="10172"/>
                </a:lnTo>
                <a:lnTo>
                  <a:pt x="3528" y="10658"/>
                </a:lnTo>
                <a:lnTo>
                  <a:pt x="3747" y="10999"/>
                </a:lnTo>
                <a:lnTo>
                  <a:pt x="3966" y="11340"/>
                </a:lnTo>
                <a:lnTo>
                  <a:pt x="4112" y="11510"/>
                </a:lnTo>
                <a:lnTo>
                  <a:pt x="4234" y="11656"/>
                </a:lnTo>
                <a:lnTo>
                  <a:pt x="4380" y="11778"/>
                </a:lnTo>
                <a:lnTo>
                  <a:pt x="4550" y="11875"/>
                </a:lnTo>
                <a:lnTo>
                  <a:pt x="4623" y="11899"/>
                </a:lnTo>
                <a:lnTo>
                  <a:pt x="4672" y="11899"/>
                </a:lnTo>
                <a:lnTo>
                  <a:pt x="4745" y="11875"/>
                </a:lnTo>
                <a:lnTo>
                  <a:pt x="4793" y="11851"/>
                </a:lnTo>
                <a:lnTo>
                  <a:pt x="4842" y="11778"/>
                </a:lnTo>
                <a:lnTo>
                  <a:pt x="4866" y="11729"/>
                </a:lnTo>
                <a:lnTo>
                  <a:pt x="4866" y="11656"/>
                </a:lnTo>
                <a:lnTo>
                  <a:pt x="4842" y="11607"/>
                </a:lnTo>
                <a:lnTo>
                  <a:pt x="4599" y="11267"/>
                </a:lnTo>
                <a:lnTo>
                  <a:pt x="4331" y="10950"/>
                </a:lnTo>
                <a:lnTo>
                  <a:pt x="4088" y="10634"/>
                </a:lnTo>
                <a:lnTo>
                  <a:pt x="3845" y="10318"/>
                </a:lnTo>
                <a:lnTo>
                  <a:pt x="3528" y="9855"/>
                </a:lnTo>
                <a:lnTo>
                  <a:pt x="3334" y="9612"/>
                </a:lnTo>
                <a:lnTo>
                  <a:pt x="3139" y="9417"/>
                </a:lnTo>
                <a:lnTo>
                  <a:pt x="3480" y="9077"/>
                </a:lnTo>
                <a:lnTo>
                  <a:pt x="3577" y="9223"/>
                </a:lnTo>
                <a:lnTo>
                  <a:pt x="3674" y="9344"/>
                </a:lnTo>
                <a:lnTo>
                  <a:pt x="3893" y="9661"/>
                </a:lnTo>
                <a:lnTo>
                  <a:pt x="4112" y="9977"/>
                </a:lnTo>
                <a:lnTo>
                  <a:pt x="4282" y="10196"/>
                </a:lnTo>
                <a:lnTo>
                  <a:pt x="4501" y="10415"/>
                </a:lnTo>
                <a:lnTo>
                  <a:pt x="4599" y="10512"/>
                </a:lnTo>
                <a:lnTo>
                  <a:pt x="4720" y="10610"/>
                </a:lnTo>
                <a:lnTo>
                  <a:pt x="4866" y="10658"/>
                </a:lnTo>
                <a:lnTo>
                  <a:pt x="4988" y="10707"/>
                </a:lnTo>
                <a:lnTo>
                  <a:pt x="5085" y="10707"/>
                </a:lnTo>
                <a:lnTo>
                  <a:pt x="5183" y="10683"/>
                </a:lnTo>
                <a:lnTo>
                  <a:pt x="5231" y="10610"/>
                </a:lnTo>
                <a:lnTo>
                  <a:pt x="5256" y="10537"/>
                </a:lnTo>
                <a:lnTo>
                  <a:pt x="5280" y="10464"/>
                </a:lnTo>
                <a:lnTo>
                  <a:pt x="5256" y="10391"/>
                </a:lnTo>
                <a:lnTo>
                  <a:pt x="5207" y="10318"/>
                </a:lnTo>
                <a:lnTo>
                  <a:pt x="5110" y="10269"/>
                </a:lnTo>
                <a:lnTo>
                  <a:pt x="4988" y="10220"/>
                </a:lnTo>
                <a:lnTo>
                  <a:pt x="4866" y="10147"/>
                </a:lnTo>
                <a:lnTo>
                  <a:pt x="4745" y="10050"/>
                </a:lnTo>
                <a:lnTo>
                  <a:pt x="4647" y="9953"/>
                </a:lnTo>
                <a:lnTo>
                  <a:pt x="4453" y="9734"/>
                </a:lnTo>
                <a:lnTo>
                  <a:pt x="4282" y="9515"/>
                </a:lnTo>
                <a:lnTo>
                  <a:pt x="3991" y="9174"/>
                </a:lnTo>
                <a:lnTo>
                  <a:pt x="3845" y="9004"/>
                </a:lnTo>
                <a:lnTo>
                  <a:pt x="3747" y="8931"/>
                </a:lnTo>
                <a:lnTo>
                  <a:pt x="3650" y="8882"/>
                </a:lnTo>
                <a:lnTo>
                  <a:pt x="3966" y="8517"/>
                </a:lnTo>
                <a:lnTo>
                  <a:pt x="4039" y="8420"/>
                </a:lnTo>
                <a:lnTo>
                  <a:pt x="4185" y="8615"/>
                </a:lnTo>
                <a:lnTo>
                  <a:pt x="4331" y="8809"/>
                </a:lnTo>
                <a:lnTo>
                  <a:pt x="4647" y="9150"/>
                </a:lnTo>
                <a:lnTo>
                  <a:pt x="5183" y="9709"/>
                </a:lnTo>
                <a:lnTo>
                  <a:pt x="5304" y="9807"/>
                </a:lnTo>
                <a:lnTo>
                  <a:pt x="5426" y="9904"/>
                </a:lnTo>
                <a:lnTo>
                  <a:pt x="5548" y="9977"/>
                </a:lnTo>
                <a:lnTo>
                  <a:pt x="5718" y="9977"/>
                </a:lnTo>
                <a:lnTo>
                  <a:pt x="5767" y="9953"/>
                </a:lnTo>
                <a:lnTo>
                  <a:pt x="5791" y="9904"/>
                </a:lnTo>
                <a:lnTo>
                  <a:pt x="5840" y="9855"/>
                </a:lnTo>
                <a:lnTo>
                  <a:pt x="5840" y="9807"/>
                </a:lnTo>
                <a:lnTo>
                  <a:pt x="5815" y="9685"/>
                </a:lnTo>
                <a:lnTo>
                  <a:pt x="5767" y="9588"/>
                </a:lnTo>
                <a:lnTo>
                  <a:pt x="5669" y="9515"/>
                </a:lnTo>
                <a:lnTo>
                  <a:pt x="5572" y="9417"/>
                </a:lnTo>
                <a:lnTo>
                  <a:pt x="5304" y="9174"/>
                </a:lnTo>
                <a:lnTo>
                  <a:pt x="5012" y="8907"/>
                </a:lnTo>
                <a:lnTo>
                  <a:pt x="4647" y="8542"/>
                </a:lnTo>
                <a:lnTo>
                  <a:pt x="4282" y="8201"/>
                </a:lnTo>
                <a:lnTo>
                  <a:pt x="4234" y="8152"/>
                </a:lnTo>
                <a:lnTo>
                  <a:pt x="4599" y="7690"/>
                </a:lnTo>
                <a:lnTo>
                  <a:pt x="4696" y="7885"/>
                </a:lnTo>
                <a:lnTo>
                  <a:pt x="4842" y="8079"/>
                </a:lnTo>
                <a:lnTo>
                  <a:pt x="5134" y="8396"/>
                </a:lnTo>
                <a:lnTo>
                  <a:pt x="5329" y="8590"/>
                </a:lnTo>
                <a:lnTo>
                  <a:pt x="5548" y="8809"/>
                </a:lnTo>
                <a:lnTo>
                  <a:pt x="5791" y="9004"/>
                </a:lnTo>
                <a:lnTo>
                  <a:pt x="5913" y="9077"/>
                </a:lnTo>
                <a:lnTo>
                  <a:pt x="6034" y="9150"/>
                </a:lnTo>
                <a:lnTo>
                  <a:pt x="6180" y="9150"/>
                </a:lnTo>
                <a:lnTo>
                  <a:pt x="6205" y="9101"/>
                </a:lnTo>
                <a:lnTo>
                  <a:pt x="6253" y="9052"/>
                </a:lnTo>
                <a:lnTo>
                  <a:pt x="6278" y="9004"/>
                </a:lnTo>
                <a:lnTo>
                  <a:pt x="6278" y="8931"/>
                </a:lnTo>
                <a:lnTo>
                  <a:pt x="6253" y="8882"/>
                </a:lnTo>
                <a:lnTo>
                  <a:pt x="6229" y="8834"/>
                </a:lnTo>
                <a:lnTo>
                  <a:pt x="6034" y="8639"/>
                </a:lnTo>
                <a:lnTo>
                  <a:pt x="5840" y="8469"/>
                </a:lnTo>
                <a:lnTo>
                  <a:pt x="5621" y="8298"/>
                </a:lnTo>
                <a:lnTo>
                  <a:pt x="5402" y="8104"/>
                </a:lnTo>
                <a:lnTo>
                  <a:pt x="5110" y="7787"/>
                </a:lnTo>
                <a:lnTo>
                  <a:pt x="4939" y="7641"/>
                </a:lnTo>
                <a:lnTo>
                  <a:pt x="4745" y="7495"/>
                </a:lnTo>
                <a:lnTo>
                  <a:pt x="4915" y="7301"/>
                </a:lnTo>
                <a:lnTo>
                  <a:pt x="5061" y="7155"/>
                </a:lnTo>
                <a:lnTo>
                  <a:pt x="5402" y="7495"/>
                </a:lnTo>
                <a:lnTo>
                  <a:pt x="5718" y="7885"/>
                </a:lnTo>
                <a:lnTo>
                  <a:pt x="5888" y="8104"/>
                </a:lnTo>
                <a:lnTo>
                  <a:pt x="6132" y="8323"/>
                </a:lnTo>
                <a:lnTo>
                  <a:pt x="6253" y="8420"/>
                </a:lnTo>
                <a:lnTo>
                  <a:pt x="6375" y="8469"/>
                </a:lnTo>
                <a:lnTo>
                  <a:pt x="6497" y="8493"/>
                </a:lnTo>
                <a:lnTo>
                  <a:pt x="6643" y="8493"/>
                </a:lnTo>
                <a:lnTo>
                  <a:pt x="6716" y="8444"/>
                </a:lnTo>
                <a:lnTo>
                  <a:pt x="6764" y="8371"/>
                </a:lnTo>
                <a:lnTo>
                  <a:pt x="6764" y="8298"/>
                </a:lnTo>
                <a:lnTo>
                  <a:pt x="6740" y="8225"/>
                </a:lnTo>
                <a:lnTo>
                  <a:pt x="6643" y="8128"/>
                </a:lnTo>
                <a:lnTo>
                  <a:pt x="6545" y="8055"/>
                </a:lnTo>
                <a:lnTo>
                  <a:pt x="6424" y="7982"/>
                </a:lnTo>
                <a:lnTo>
                  <a:pt x="6326" y="7885"/>
                </a:lnTo>
                <a:lnTo>
                  <a:pt x="6205" y="7787"/>
                </a:lnTo>
                <a:lnTo>
                  <a:pt x="6083" y="7641"/>
                </a:lnTo>
                <a:lnTo>
                  <a:pt x="5864" y="7398"/>
                </a:lnTo>
                <a:lnTo>
                  <a:pt x="5742" y="7252"/>
                </a:lnTo>
                <a:lnTo>
                  <a:pt x="5621" y="7130"/>
                </a:lnTo>
                <a:lnTo>
                  <a:pt x="5450" y="7009"/>
                </a:lnTo>
                <a:lnTo>
                  <a:pt x="5304" y="6936"/>
                </a:lnTo>
                <a:lnTo>
                  <a:pt x="5718" y="6595"/>
                </a:lnTo>
                <a:lnTo>
                  <a:pt x="6326" y="7203"/>
                </a:lnTo>
                <a:lnTo>
                  <a:pt x="6643" y="7520"/>
                </a:lnTo>
                <a:lnTo>
                  <a:pt x="6910" y="7860"/>
                </a:lnTo>
                <a:lnTo>
                  <a:pt x="7251" y="8274"/>
                </a:lnTo>
                <a:lnTo>
                  <a:pt x="7543" y="8688"/>
                </a:lnTo>
                <a:lnTo>
                  <a:pt x="8176" y="9539"/>
                </a:lnTo>
                <a:lnTo>
                  <a:pt x="8954" y="10512"/>
                </a:lnTo>
                <a:lnTo>
                  <a:pt x="9733" y="11486"/>
                </a:lnTo>
                <a:lnTo>
                  <a:pt x="10098" y="11997"/>
                </a:lnTo>
                <a:lnTo>
                  <a:pt x="10463" y="12508"/>
                </a:lnTo>
                <a:lnTo>
                  <a:pt x="10828" y="13019"/>
                </a:lnTo>
                <a:lnTo>
                  <a:pt x="11023" y="13262"/>
                </a:lnTo>
                <a:lnTo>
                  <a:pt x="11242" y="13481"/>
                </a:lnTo>
                <a:lnTo>
                  <a:pt x="11339" y="13554"/>
                </a:lnTo>
                <a:lnTo>
                  <a:pt x="11436" y="13578"/>
                </a:lnTo>
                <a:lnTo>
                  <a:pt x="11509" y="13554"/>
                </a:lnTo>
                <a:lnTo>
                  <a:pt x="11582" y="13505"/>
                </a:lnTo>
                <a:lnTo>
                  <a:pt x="11655" y="13432"/>
                </a:lnTo>
                <a:lnTo>
                  <a:pt x="11680" y="13359"/>
                </a:lnTo>
                <a:lnTo>
                  <a:pt x="11704" y="13238"/>
                </a:lnTo>
                <a:lnTo>
                  <a:pt x="11680" y="13140"/>
                </a:lnTo>
                <a:lnTo>
                  <a:pt x="11558" y="12897"/>
                </a:lnTo>
                <a:lnTo>
                  <a:pt x="11388" y="12629"/>
                </a:lnTo>
                <a:lnTo>
                  <a:pt x="11217" y="12386"/>
                </a:lnTo>
                <a:lnTo>
                  <a:pt x="11047" y="12143"/>
                </a:lnTo>
                <a:lnTo>
                  <a:pt x="10268" y="11194"/>
                </a:lnTo>
                <a:lnTo>
                  <a:pt x="10001" y="10853"/>
                </a:lnTo>
                <a:lnTo>
                  <a:pt x="10147" y="10756"/>
                </a:lnTo>
                <a:lnTo>
                  <a:pt x="10220" y="10877"/>
                </a:lnTo>
                <a:lnTo>
                  <a:pt x="10317" y="10999"/>
                </a:lnTo>
                <a:lnTo>
                  <a:pt x="10463" y="11169"/>
                </a:lnTo>
                <a:lnTo>
                  <a:pt x="10633" y="11364"/>
                </a:lnTo>
                <a:lnTo>
                  <a:pt x="10828" y="11510"/>
                </a:lnTo>
                <a:lnTo>
                  <a:pt x="11023" y="11656"/>
                </a:lnTo>
                <a:lnTo>
                  <a:pt x="11071" y="11680"/>
                </a:lnTo>
                <a:lnTo>
                  <a:pt x="11144" y="11680"/>
                </a:lnTo>
                <a:lnTo>
                  <a:pt x="11217" y="11656"/>
                </a:lnTo>
                <a:lnTo>
                  <a:pt x="11266" y="11632"/>
                </a:lnTo>
                <a:lnTo>
                  <a:pt x="11315" y="11559"/>
                </a:lnTo>
                <a:lnTo>
                  <a:pt x="11339" y="11510"/>
                </a:lnTo>
                <a:lnTo>
                  <a:pt x="11339" y="11437"/>
                </a:lnTo>
                <a:lnTo>
                  <a:pt x="11315" y="11364"/>
                </a:lnTo>
                <a:lnTo>
                  <a:pt x="11169" y="11218"/>
                </a:lnTo>
                <a:lnTo>
                  <a:pt x="11023" y="11072"/>
                </a:lnTo>
                <a:lnTo>
                  <a:pt x="10682" y="10804"/>
                </a:lnTo>
                <a:lnTo>
                  <a:pt x="10390" y="10512"/>
                </a:lnTo>
                <a:lnTo>
                  <a:pt x="10390" y="10488"/>
                </a:lnTo>
                <a:lnTo>
                  <a:pt x="10731" y="10026"/>
                </a:lnTo>
                <a:lnTo>
                  <a:pt x="10828" y="10172"/>
                </a:lnTo>
                <a:lnTo>
                  <a:pt x="10901" y="10293"/>
                </a:lnTo>
                <a:lnTo>
                  <a:pt x="11023" y="10439"/>
                </a:lnTo>
                <a:lnTo>
                  <a:pt x="11169" y="10610"/>
                </a:lnTo>
                <a:lnTo>
                  <a:pt x="11315" y="10756"/>
                </a:lnTo>
                <a:lnTo>
                  <a:pt x="11412" y="10926"/>
                </a:lnTo>
                <a:lnTo>
                  <a:pt x="11485" y="10999"/>
                </a:lnTo>
                <a:lnTo>
                  <a:pt x="11534" y="11048"/>
                </a:lnTo>
                <a:lnTo>
                  <a:pt x="11607" y="11048"/>
                </a:lnTo>
                <a:lnTo>
                  <a:pt x="11680" y="11023"/>
                </a:lnTo>
                <a:lnTo>
                  <a:pt x="11753" y="10975"/>
                </a:lnTo>
                <a:lnTo>
                  <a:pt x="11777" y="10902"/>
                </a:lnTo>
                <a:lnTo>
                  <a:pt x="11801" y="10829"/>
                </a:lnTo>
                <a:lnTo>
                  <a:pt x="11777" y="10731"/>
                </a:lnTo>
                <a:lnTo>
                  <a:pt x="11680" y="10585"/>
                </a:lnTo>
                <a:lnTo>
                  <a:pt x="11582" y="10439"/>
                </a:lnTo>
                <a:lnTo>
                  <a:pt x="11315" y="10196"/>
                </a:lnTo>
                <a:lnTo>
                  <a:pt x="11169" y="10050"/>
                </a:lnTo>
                <a:lnTo>
                  <a:pt x="11023" y="9904"/>
                </a:lnTo>
                <a:lnTo>
                  <a:pt x="10925" y="9807"/>
                </a:lnTo>
                <a:lnTo>
                  <a:pt x="11217" y="9539"/>
                </a:lnTo>
                <a:lnTo>
                  <a:pt x="11315" y="9636"/>
                </a:lnTo>
                <a:lnTo>
                  <a:pt x="11412" y="9782"/>
                </a:lnTo>
                <a:lnTo>
                  <a:pt x="11582" y="10026"/>
                </a:lnTo>
                <a:lnTo>
                  <a:pt x="11655" y="10172"/>
                </a:lnTo>
                <a:lnTo>
                  <a:pt x="11753" y="10293"/>
                </a:lnTo>
                <a:lnTo>
                  <a:pt x="11874" y="10391"/>
                </a:lnTo>
                <a:lnTo>
                  <a:pt x="11996" y="10488"/>
                </a:lnTo>
                <a:lnTo>
                  <a:pt x="12093" y="10512"/>
                </a:lnTo>
                <a:lnTo>
                  <a:pt x="12190" y="10512"/>
                </a:lnTo>
                <a:lnTo>
                  <a:pt x="12239" y="10464"/>
                </a:lnTo>
                <a:lnTo>
                  <a:pt x="12312" y="10391"/>
                </a:lnTo>
                <a:lnTo>
                  <a:pt x="12336" y="10318"/>
                </a:lnTo>
                <a:lnTo>
                  <a:pt x="12336" y="10245"/>
                </a:lnTo>
                <a:lnTo>
                  <a:pt x="12288" y="10172"/>
                </a:lnTo>
                <a:lnTo>
                  <a:pt x="12215" y="10099"/>
                </a:lnTo>
                <a:lnTo>
                  <a:pt x="12117" y="10026"/>
                </a:lnTo>
                <a:lnTo>
                  <a:pt x="12020" y="9928"/>
                </a:lnTo>
                <a:lnTo>
                  <a:pt x="11850" y="9709"/>
                </a:lnTo>
                <a:lnTo>
                  <a:pt x="11680" y="9466"/>
                </a:lnTo>
                <a:lnTo>
                  <a:pt x="11607" y="9369"/>
                </a:lnTo>
                <a:lnTo>
                  <a:pt x="11485" y="9271"/>
                </a:lnTo>
                <a:lnTo>
                  <a:pt x="11704" y="9077"/>
                </a:lnTo>
                <a:lnTo>
                  <a:pt x="11972" y="9223"/>
                </a:lnTo>
                <a:lnTo>
                  <a:pt x="12215" y="9417"/>
                </a:lnTo>
                <a:lnTo>
                  <a:pt x="12409" y="9636"/>
                </a:lnTo>
                <a:lnTo>
                  <a:pt x="12628" y="9880"/>
                </a:lnTo>
                <a:lnTo>
                  <a:pt x="12993" y="10415"/>
                </a:lnTo>
                <a:lnTo>
                  <a:pt x="13334" y="10902"/>
                </a:lnTo>
                <a:lnTo>
                  <a:pt x="13845" y="11559"/>
                </a:lnTo>
                <a:lnTo>
                  <a:pt x="14356" y="12240"/>
                </a:lnTo>
                <a:lnTo>
                  <a:pt x="14551" y="12556"/>
                </a:lnTo>
                <a:lnTo>
                  <a:pt x="14770" y="12921"/>
                </a:lnTo>
                <a:lnTo>
                  <a:pt x="14891" y="13092"/>
                </a:lnTo>
                <a:lnTo>
                  <a:pt x="15037" y="13262"/>
                </a:lnTo>
                <a:lnTo>
                  <a:pt x="15159" y="13384"/>
                </a:lnTo>
                <a:lnTo>
                  <a:pt x="15305" y="13481"/>
                </a:lnTo>
                <a:lnTo>
                  <a:pt x="15427" y="13505"/>
                </a:lnTo>
                <a:lnTo>
                  <a:pt x="15548" y="13481"/>
                </a:lnTo>
                <a:lnTo>
                  <a:pt x="15597" y="13432"/>
                </a:lnTo>
                <a:lnTo>
                  <a:pt x="15621" y="13408"/>
                </a:lnTo>
                <a:lnTo>
                  <a:pt x="15646" y="13359"/>
                </a:lnTo>
                <a:lnTo>
                  <a:pt x="15646" y="13286"/>
                </a:lnTo>
                <a:lnTo>
                  <a:pt x="15597" y="13092"/>
                </a:lnTo>
                <a:lnTo>
                  <a:pt x="15524" y="12897"/>
                </a:lnTo>
                <a:lnTo>
                  <a:pt x="15427" y="12702"/>
                </a:lnTo>
                <a:lnTo>
                  <a:pt x="15281" y="12532"/>
                </a:lnTo>
                <a:lnTo>
                  <a:pt x="15013" y="12167"/>
                </a:lnTo>
                <a:lnTo>
                  <a:pt x="14745" y="11826"/>
                </a:lnTo>
                <a:lnTo>
                  <a:pt x="14478" y="11461"/>
                </a:lnTo>
                <a:lnTo>
                  <a:pt x="14210" y="11121"/>
                </a:lnTo>
                <a:lnTo>
                  <a:pt x="13650" y="10415"/>
                </a:lnTo>
                <a:lnTo>
                  <a:pt x="13310" y="9880"/>
                </a:lnTo>
                <a:lnTo>
                  <a:pt x="13091" y="9588"/>
                </a:lnTo>
                <a:lnTo>
                  <a:pt x="12872" y="9296"/>
                </a:lnTo>
                <a:lnTo>
                  <a:pt x="12604" y="9052"/>
                </a:lnTo>
                <a:lnTo>
                  <a:pt x="12482" y="8931"/>
                </a:lnTo>
                <a:lnTo>
                  <a:pt x="12336" y="8834"/>
                </a:lnTo>
                <a:lnTo>
                  <a:pt x="12215" y="8761"/>
                </a:lnTo>
                <a:lnTo>
                  <a:pt x="12069" y="8688"/>
                </a:lnTo>
                <a:lnTo>
                  <a:pt x="11899" y="8663"/>
                </a:lnTo>
                <a:lnTo>
                  <a:pt x="11753" y="8663"/>
                </a:lnTo>
                <a:lnTo>
                  <a:pt x="11655" y="8615"/>
                </a:lnTo>
                <a:lnTo>
                  <a:pt x="11558" y="8615"/>
                </a:lnTo>
                <a:lnTo>
                  <a:pt x="11388" y="8688"/>
                </a:lnTo>
                <a:lnTo>
                  <a:pt x="11242" y="8785"/>
                </a:lnTo>
                <a:lnTo>
                  <a:pt x="11071" y="8907"/>
                </a:lnTo>
                <a:lnTo>
                  <a:pt x="10950" y="9028"/>
                </a:lnTo>
                <a:lnTo>
                  <a:pt x="10682" y="9320"/>
                </a:lnTo>
                <a:lnTo>
                  <a:pt x="10463" y="9612"/>
                </a:lnTo>
                <a:lnTo>
                  <a:pt x="10074" y="10050"/>
                </a:lnTo>
                <a:lnTo>
                  <a:pt x="9903" y="10318"/>
                </a:lnTo>
                <a:lnTo>
                  <a:pt x="9830" y="10464"/>
                </a:lnTo>
                <a:lnTo>
                  <a:pt x="9782" y="10585"/>
                </a:lnTo>
                <a:lnTo>
                  <a:pt x="8589" y="9125"/>
                </a:lnTo>
                <a:lnTo>
                  <a:pt x="8249" y="8688"/>
                </a:lnTo>
                <a:lnTo>
                  <a:pt x="7908" y="8225"/>
                </a:lnTo>
                <a:lnTo>
                  <a:pt x="7567" y="7787"/>
                </a:lnTo>
                <a:lnTo>
                  <a:pt x="7227" y="7349"/>
                </a:lnTo>
                <a:lnTo>
                  <a:pt x="6935" y="7009"/>
                </a:lnTo>
                <a:lnTo>
                  <a:pt x="6594" y="6668"/>
                </a:lnTo>
                <a:lnTo>
                  <a:pt x="6424" y="6498"/>
                </a:lnTo>
                <a:lnTo>
                  <a:pt x="6229" y="6376"/>
                </a:lnTo>
                <a:lnTo>
                  <a:pt x="6034" y="6254"/>
                </a:lnTo>
                <a:lnTo>
                  <a:pt x="5815" y="6157"/>
                </a:lnTo>
                <a:lnTo>
                  <a:pt x="5742" y="6108"/>
                </a:lnTo>
                <a:lnTo>
                  <a:pt x="5645" y="6084"/>
                </a:lnTo>
                <a:close/>
                <a:moveTo>
                  <a:pt x="5864" y="1388"/>
                </a:moveTo>
                <a:lnTo>
                  <a:pt x="6837" y="1412"/>
                </a:lnTo>
                <a:lnTo>
                  <a:pt x="7811" y="1436"/>
                </a:lnTo>
                <a:lnTo>
                  <a:pt x="8784" y="1485"/>
                </a:lnTo>
                <a:lnTo>
                  <a:pt x="9757" y="1534"/>
                </a:lnTo>
                <a:lnTo>
                  <a:pt x="10755" y="1558"/>
                </a:lnTo>
                <a:lnTo>
                  <a:pt x="12726" y="1558"/>
                </a:lnTo>
                <a:lnTo>
                  <a:pt x="14429" y="1485"/>
                </a:lnTo>
                <a:lnTo>
                  <a:pt x="16181" y="1485"/>
                </a:lnTo>
                <a:lnTo>
                  <a:pt x="16181" y="1558"/>
                </a:lnTo>
                <a:lnTo>
                  <a:pt x="16157" y="1801"/>
                </a:lnTo>
                <a:lnTo>
                  <a:pt x="16132" y="2045"/>
                </a:lnTo>
                <a:lnTo>
                  <a:pt x="16132" y="2507"/>
                </a:lnTo>
                <a:lnTo>
                  <a:pt x="16132" y="2945"/>
                </a:lnTo>
                <a:lnTo>
                  <a:pt x="16181" y="3821"/>
                </a:lnTo>
                <a:lnTo>
                  <a:pt x="16181" y="5062"/>
                </a:lnTo>
                <a:lnTo>
                  <a:pt x="16132" y="6303"/>
                </a:lnTo>
                <a:lnTo>
                  <a:pt x="16059" y="8809"/>
                </a:lnTo>
                <a:lnTo>
                  <a:pt x="16059" y="10561"/>
                </a:lnTo>
                <a:lnTo>
                  <a:pt x="16084" y="12313"/>
                </a:lnTo>
                <a:lnTo>
                  <a:pt x="16108" y="12946"/>
                </a:lnTo>
                <a:lnTo>
                  <a:pt x="16132" y="13603"/>
                </a:lnTo>
                <a:lnTo>
                  <a:pt x="16157" y="13724"/>
                </a:lnTo>
                <a:lnTo>
                  <a:pt x="15524" y="13773"/>
                </a:lnTo>
                <a:lnTo>
                  <a:pt x="14916" y="13797"/>
                </a:lnTo>
                <a:lnTo>
                  <a:pt x="13675" y="13822"/>
                </a:lnTo>
                <a:lnTo>
                  <a:pt x="11193" y="13822"/>
                </a:lnTo>
                <a:lnTo>
                  <a:pt x="8614" y="13846"/>
                </a:lnTo>
                <a:lnTo>
                  <a:pt x="6010" y="13895"/>
                </a:lnTo>
                <a:lnTo>
                  <a:pt x="4793" y="13895"/>
                </a:lnTo>
                <a:lnTo>
                  <a:pt x="3577" y="13870"/>
                </a:lnTo>
                <a:lnTo>
                  <a:pt x="2263" y="13846"/>
                </a:lnTo>
                <a:lnTo>
                  <a:pt x="1801" y="13846"/>
                </a:lnTo>
                <a:lnTo>
                  <a:pt x="1728" y="12873"/>
                </a:lnTo>
                <a:lnTo>
                  <a:pt x="1655" y="11899"/>
                </a:lnTo>
                <a:lnTo>
                  <a:pt x="1606" y="10950"/>
                </a:lnTo>
                <a:lnTo>
                  <a:pt x="1582" y="9977"/>
                </a:lnTo>
                <a:lnTo>
                  <a:pt x="1582" y="8882"/>
                </a:lnTo>
                <a:lnTo>
                  <a:pt x="1606" y="7787"/>
                </a:lnTo>
                <a:lnTo>
                  <a:pt x="1606" y="6668"/>
                </a:lnTo>
                <a:lnTo>
                  <a:pt x="1582" y="5573"/>
                </a:lnTo>
                <a:lnTo>
                  <a:pt x="1533" y="4356"/>
                </a:lnTo>
                <a:lnTo>
                  <a:pt x="1484" y="3115"/>
                </a:lnTo>
                <a:lnTo>
                  <a:pt x="1460" y="2483"/>
                </a:lnTo>
                <a:lnTo>
                  <a:pt x="1460" y="1850"/>
                </a:lnTo>
                <a:lnTo>
                  <a:pt x="1436" y="1631"/>
                </a:lnTo>
                <a:lnTo>
                  <a:pt x="1411" y="1412"/>
                </a:lnTo>
                <a:lnTo>
                  <a:pt x="1557" y="1412"/>
                </a:lnTo>
                <a:lnTo>
                  <a:pt x="1703" y="1436"/>
                </a:lnTo>
                <a:lnTo>
                  <a:pt x="1849" y="1485"/>
                </a:lnTo>
                <a:lnTo>
                  <a:pt x="1995" y="1509"/>
                </a:lnTo>
                <a:lnTo>
                  <a:pt x="2433" y="1558"/>
                </a:lnTo>
                <a:lnTo>
                  <a:pt x="2871" y="1558"/>
                </a:lnTo>
                <a:lnTo>
                  <a:pt x="3358" y="1534"/>
                </a:lnTo>
                <a:lnTo>
                  <a:pt x="3869" y="1485"/>
                </a:lnTo>
                <a:lnTo>
                  <a:pt x="4866" y="1412"/>
                </a:lnTo>
                <a:lnTo>
                  <a:pt x="5864" y="1388"/>
                </a:lnTo>
                <a:close/>
                <a:moveTo>
                  <a:pt x="6375" y="925"/>
                </a:moveTo>
                <a:lnTo>
                  <a:pt x="5353" y="950"/>
                </a:lnTo>
                <a:lnTo>
                  <a:pt x="4331" y="998"/>
                </a:lnTo>
                <a:lnTo>
                  <a:pt x="3334" y="1071"/>
                </a:lnTo>
                <a:lnTo>
                  <a:pt x="2823" y="1096"/>
                </a:lnTo>
                <a:lnTo>
                  <a:pt x="2190" y="1096"/>
                </a:lnTo>
                <a:lnTo>
                  <a:pt x="2020" y="1071"/>
                </a:lnTo>
                <a:lnTo>
                  <a:pt x="1728" y="1023"/>
                </a:lnTo>
                <a:lnTo>
                  <a:pt x="1582" y="1023"/>
                </a:lnTo>
                <a:lnTo>
                  <a:pt x="1436" y="1047"/>
                </a:lnTo>
                <a:lnTo>
                  <a:pt x="1314" y="1120"/>
                </a:lnTo>
                <a:lnTo>
                  <a:pt x="1241" y="1242"/>
                </a:lnTo>
                <a:lnTo>
                  <a:pt x="1192" y="1290"/>
                </a:lnTo>
                <a:lnTo>
                  <a:pt x="1144" y="1339"/>
                </a:lnTo>
                <a:lnTo>
                  <a:pt x="1095" y="1509"/>
                </a:lnTo>
                <a:lnTo>
                  <a:pt x="1071" y="1680"/>
                </a:lnTo>
                <a:lnTo>
                  <a:pt x="1046" y="1899"/>
                </a:lnTo>
                <a:lnTo>
                  <a:pt x="1046" y="2288"/>
                </a:lnTo>
                <a:lnTo>
                  <a:pt x="1046" y="2531"/>
                </a:lnTo>
                <a:lnTo>
                  <a:pt x="1046" y="3213"/>
                </a:lnTo>
                <a:lnTo>
                  <a:pt x="1071" y="3918"/>
                </a:lnTo>
                <a:lnTo>
                  <a:pt x="1119" y="5330"/>
                </a:lnTo>
                <a:lnTo>
                  <a:pt x="1144" y="6352"/>
                </a:lnTo>
                <a:lnTo>
                  <a:pt x="1144" y="7374"/>
                </a:lnTo>
                <a:lnTo>
                  <a:pt x="1119" y="9417"/>
                </a:lnTo>
                <a:lnTo>
                  <a:pt x="1144" y="10634"/>
                </a:lnTo>
                <a:lnTo>
                  <a:pt x="1192" y="11851"/>
                </a:lnTo>
                <a:lnTo>
                  <a:pt x="1290" y="13043"/>
                </a:lnTo>
                <a:lnTo>
                  <a:pt x="1387" y="14260"/>
                </a:lnTo>
                <a:lnTo>
                  <a:pt x="1411" y="14357"/>
                </a:lnTo>
                <a:lnTo>
                  <a:pt x="1460" y="14406"/>
                </a:lnTo>
                <a:lnTo>
                  <a:pt x="1533" y="14454"/>
                </a:lnTo>
                <a:lnTo>
                  <a:pt x="1606" y="14479"/>
                </a:lnTo>
                <a:lnTo>
                  <a:pt x="1679" y="14479"/>
                </a:lnTo>
                <a:lnTo>
                  <a:pt x="1752" y="14430"/>
                </a:lnTo>
                <a:lnTo>
                  <a:pt x="1801" y="14381"/>
                </a:lnTo>
                <a:lnTo>
                  <a:pt x="1825" y="14308"/>
                </a:lnTo>
                <a:lnTo>
                  <a:pt x="2141" y="14357"/>
                </a:lnTo>
                <a:lnTo>
                  <a:pt x="2969" y="14357"/>
                </a:lnTo>
                <a:lnTo>
                  <a:pt x="4282" y="14406"/>
                </a:lnTo>
                <a:lnTo>
                  <a:pt x="5572" y="14430"/>
                </a:lnTo>
                <a:lnTo>
                  <a:pt x="6837" y="14406"/>
                </a:lnTo>
                <a:lnTo>
                  <a:pt x="8103" y="14406"/>
                </a:lnTo>
                <a:lnTo>
                  <a:pt x="10633" y="14357"/>
                </a:lnTo>
                <a:lnTo>
                  <a:pt x="12045" y="14333"/>
                </a:lnTo>
                <a:lnTo>
                  <a:pt x="13480" y="14333"/>
                </a:lnTo>
                <a:lnTo>
                  <a:pt x="14891" y="14308"/>
                </a:lnTo>
                <a:lnTo>
                  <a:pt x="15597" y="14284"/>
                </a:lnTo>
                <a:lnTo>
                  <a:pt x="16303" y="14235"/>
                </a:lnTo>
                <a:lnTo>
                  <a:pt x="16400" y="14211"/>
                </a:lnTo>
                <a:lnTo>
                  <a:pt x="16473" y="14211"/>
                </a:lnTo>
                <a:lnTo>
                  <a:pt x="16546" y="14187"/>
                </a:lnTo>
                <a:lnTo>
                  <a:pt x="16619" y="14138"/>
                </a:lnTo>
                <a:lnTo>
                  <a:pt x="16643" y="14065"/>
                </a:lnTo>
                <a:lnTo>
                  <a:pt x="16668" y="13992"/>
                </a:lnTo>
                <a:lnTo>
                  <a:pt x="16668" y="13895"/>
                </a:lnTo>
                <a:lnTo>
                  <a:pt x="16643" y="13822"/>
                </a:lnTo>
                <a:lnTo>
                  <a:pt x="16570" y="13773"/>
                </a:lnTo>
                <a:lnTo>
                  <a:pt x="16570" y="13773"/>
                </a:lnTo>
                <a:lnTo>
                  <a:pt x="16643" y="13797"/>
                </a:lnTo>
                <a:lnTo>
                  <a:pt x="16668" y="13797"/>
                </a:lnTo>
                <a:lnTo>
                  <a:pt x="16643" y="13700"/>
                </a:lnTo>
                <a:lnTo>
                  <a:pt x="16619" y="13603"/>
                </a:lnTo>
                <a:lnTo>
                  <a:pt x="16595" y="13043"/>
                </a:lnTo>
                <a:lnTo>
                  <a:pt x="16546" y="11729"/>
                </a:lnTo>
                <a:lnTo>
                  <a:pt x="16546" y="9685"/>
                </a:lnTo>
                <a:lnTo>
                  <a:pt x="16570" y="7666"/>
                </a:lnTo>
                <a:lnTo>
                  <a:pt x="16643" y="5184"/>
                </a:lnTo>
                <a:lnTo>
                  <a:pt x="16643" y="3943"/>
                </a:lnTo>
                <a:lnTo>
                  <a:pt x="16595" y="2702"/>
                </a:lnTo>
                <a:lnTo>
                  <a:pt x="16619" y="2312"/>
                </a:lnTo>
                <a:lnTo>
                  <a:pt x="16619" y="2045"/>
                </a:lnTo>
                <a:lnTo>
                  <a:pt x="16643" y="1753"/>
                </a:lnTo>
                <a:lnTo>
                  <a:pt x="16619" y="1485"/>
                </a:lnTo>
                <a:lnTo>
                  <a:pt x="16546" y="1266"/>
                </a:lnTo>
                <a:lnTo>
                  <a:pt x="16522" y="1169"/>
                </a:lnTo>
                <a:lnTo>
                  <a:pt x="16449" y="1120"/>
                </a:lnTo>
                <a:lnTo>
                  <a:pt x="16400" y="1071"/>
                </a:lnTo>
                <a:lnTo>
                  <a:pt x="16278" y="1071"/>
                </a:lnTo>
                <a:lnTo>
                  <a:pt x="16205" y="1047"/>
                </a:lnTo>
                <a:lnTo>
                  <a:pt x="15792" y="974"/>
                </a:lnTo>
                <a:lnTo>
                  <a:pt x="15354" y="950"/>
                </a:lnTo>
                <a:lnTo>
                  <a:pt x="14916" y="925"/>
                </a:lnTo>
                <a:lnTo>
                  <a:pt x="14478" y="950"/>
                </a:lnTo>
                <a:lnTo>
                  <a:pt x="13577" y="998"/>
                </a:lnTo>
                <a:lnTo>
                  <a:pt x="12726" y="1071"/>
                </a:lnTo>
                <a:lnTo>
                  <a:pt x="11631" y="1096"/>
                </a:lnTo>
                <a:lnTo>
                  <a:pt x="10560" y="1096"/>
                </a:lnTo>
                <a:lnTo>
                  <a:pt x="9490" y="1047"/>
                </a:lnTo>
                <a:lnTo>
                  <a:pt x="8395" y="998"/>
                </a:lnTo>
                <a:lnTo>
                  <a:pt x="7373" y="950"/>
                </a:lnTo>
                <a:lnTo>
                  <a:pt x="6375" y="925"/>
                </a:lnTo>
                <a:close/>
                <a:moveTo>
                  <a:pt x="3480" y="415"/>
                </a:moveTo>
                <a:lnTo>
                  <a:pt x="4647" y="463"/>
                </a:lnTo>
                <a:lnTo>
                  <a:pt x="8200" y="463"/>
                </a:lnTo>
                <a:lnTo>
                  <a:pt x="10390" y="439"/>
                </a:lnTo>
                <a:lnTo>
                  <a:pt x="12604" y="439"/>
                </a:lnTo>
                <a:lnTo>
                  <a:pt x="17033" y="463"/>
                </a:lnTo>
                <a:lnTo>
                  <a:pt x="16935" y="731"/>
                </a:lnTo>
                <a:lnTo>
                  <a:pt x="16887" y="1023"/>
                </a:lnTo>
                <a:lnTo>
                  <a:pt x="16862" y="1315"/>
                </a:lnTo>
                <a:lnTo>
                  <a:pt x="16862" y="1631"/>
                </a:lnTo>
                <a:lnTo>
                  <a:pt x="16887" y="2239"/>
                </a:lnTo>
                <a:lnTo>
                  <a:pt x="16960" y="2799"/>
                </a:lnTo>
                <a:lnTo>
                  <a:pt x="17057" y="3797"/>
                </a:lnTo>
                <a:lnTo>
                  <a:pt x="17154" y="4770"/>
                </a:lnTo>
                <a:lnTo>
                  <a:pt x="17179" y="5768"/>
                </a:lnTo>
                <a:lnTo>
                  <a:pt x="17203" y="6765"/>
                </a:lnTo>
                <a:lnTo>
                  <a:pt x="17154" y="8031"/>
                </a:lnTo>
                <a:lnTo>
                  <a:pt x="17106" y="9296"/>
                </a:lnTo>
                <a:lnTo>
                  <a:pt x="17033" y="10561"/>
                </a:lnTo>
                <a:lnTo>
                  <a:pt x="16960" y="11802"/>
                </a:lnTo>
                <a:lnTo>
                  <a:pt x="16960" y="12289"/>
                </a:lnTo>
                <a:lnTo>
                  <a:pt x="16960" y="12775"/>
                </a:lnTo>
                <a:lnTo>
                  <a:pt x="16984" y="13749"/>
                </a:lnTo>
                <a:lnTo>
                  <a:pt x="16960" y="14187"/>
                </a:lnTo>
                <a:lnTo>
                  <a:pt x="16960" y="14406"/>
                </a:lnTo>
                <a:lnTo>
                  <a:pt x="16984" y="14625"/>
                </a:lnTo>
                <a:lnTo>
                  <a:pt x="16497" y="14722"/>
                </a:lnTo>
                <a:lnTo>
                  <a:pt x="15986" y="14771"/>
                </a:lnTo>
                <a:lnTo>
                  <a:pt x="15500" y="14795"/>
                </a:lnTo>
                <a:lnTo>
                  <a:pt x="14989" y="14819"/>
                </a:lnTo>
                <a:lnTo>
                  <a:pt x="13991" y="14795"/>
                </a:lnTo>
                <a:lnTo>
                  <a:pt x="12969" y="14771"/>
                </a:lnTo>
                <a:lnTo>
                  <a:pt x="11874" y="14771"/>
                </a:lnTo>
                <a:lnTo>
                  <a:pt x="10779" y="14795"/>
                </a:lnTo>
                <a:lnTo>
                  <a:pt x="9684" y="14844"/>
                </a:lnTo>
                <a:lnTo>
                  <a:pt x="8589" y="14941"/>
                </a:lnTo>
                <a:lnTo>
                  <a:pt x="7470" y="15038"/>
                </a:lnTo>
                <a:lnTo>
                  <a:pt x="6375" y="15160"/>
                </a:lnTo>
                <a:lnTo>
                  <a:pt x="5815" y="15184"/>
                </a:lnTo>
                <a:lnTo>
                  <a:pt x="5256" y="15184"/>
                </a:lnTo>
                <a:lnTo>
                  <a:pt x="4696" y="15160"/>
                </a:lnTo>
                <a:lnTo>
                  <a:pt x="4136" y="15111"/>
                </a:lnTo>
                <a:lnTo>
                  <a:pt x="3212" y="15014"/>
                </a:lnTo>
                <a:lnTo>
                  <a:pt x="2750" y="14965"/>
                </a:lnTo>
                <a:lnTo>
                  <a:pt x="2287" y="14965"/>
                </a:lnTo>
                <a:lnTo>
                  <a:pt x="1192" y="15014"/>
                </a:lnTo>
                <a:lnTo>
                  <a:pt x="633" y="15087"/>
                </a:lnTo>
                <a:lnTo>
                  <a:pt x="633" y="15038"/>
                </a:lnTo>
                <a:lnTo>
                  <a:pt x="657" y="14990"/>
                </a:lnTo>
                <a:lnTo>
                  <a:pt x="633" y="14941"/>
                </a:lnTo>
                <a:lnTo>
                  <a:pt x="633" y="14892"/>
                </a:lnTo>
                <a:lnTo>
                  <a:pt x="584" y="14844"/>
                </a:lnTo>
                <a:lnTo>
                  <a:pt x="608" y="14600"/>
                </a:lnTo>
                <a:lnTo>
                  <a:pt x="608" y="14381"/>
                </a:lnTo>
                <a:lnTo>
                  <a:pt x="584" y="14162"/>
                </a:lnTo>
                <a:lnTo>
                  <a:pt x="535" y="13749"/>
                </a:lnTo>
                <a:lnTo>
                  <a:pt x="511" y="13262"/>
                </a:lnTo>
                <a:lnTo>
                  <a:pt x="511" y="12751"/>
                </a:lnTo>
                <a:lnTo>
                  <a:pt x="511" y="11753"/>
                </a:lnTo>
                <a:lnTo>
                  <a:pt x="560" y="9709"/>
                </a:lnTo>
                <a:lnTo>
                  <a:pt x="584" y="8688"/>
                </a:lnTo>
                <a:lnTo>
                  <a:pt x="560" y="7666"/>
                </a:lnTo>
                <a:lnTo>
                  <a:pt x="535" y="5695"/>
                </a:lnTo>
                <a:lnTo>
                  <a:pt x="462" y="3724"/>
                </a:lnTo>
                <a:lnTo>
                  <a:pt x="438" y="2799"/>
                </a:lnTo>
                <a:lnTo>
                  <a:pt x="414" y="1874"/>
                </a:lnTo>
                <a:lnTo>
                  <a:pt x="414" y="1534"/>
                </a:lnTo>
                <a:lnTo>
                  <a:pt x="438" y="1193"/>
                </a:lnTo>
                <a:lnTo>
                  <a:pt x="462" y="828"/>
                </a:lnTo>
                <a:lnTo>
                  <a:pt x="438" y="488"/>
                </a:lnTo>
                <a:lnTo>
                  <a:pt x="706" y="536"/>
                </a:lnTo>
                <a:lnTo>
                  <a:pt x="998" y="536"/>
                </a:lnTo>
                <a:lnTo>
                  <a:pt x="1582" y="463"/>
                </a:lnTo>
                <a:lnTo>
                  <a:pt x="2044" y="439"/>
                </a:lnTo>
                <a:lnTo>
                  <a:pt x="2531" y="415"/>
                </a:lnTo>
                <a:close/>
                <a:moveTo>
                  <a:pt x="2360" y="1"/>
                </a:moveTo>
                <a:lnTo>
                  <a:pt x="1874" y="50"/>
                </a:lnTo>
                <a:lnTo>
                  <a:pt x="1071" y="123"/>
                </a:lnTo>
                <a:lnTo>
                  <a:pt x="681" y="147"/>
                </a:lnTo>
                <a:lnTo>
                  <a:pt x="243" y="147"/>
                </a:lnTo>
                <a:lnTo>
                  <a:pt x="195" y="171"/>
                </a:lnTo>
                <a:lnTo>
                  <a:pt x="146" y="244"/>
                </a:lnTo>
                <a:lnTo>
                  <a:pt x="146" y="342"/>
                </a:lnTo>
                <a:lnTo>
                  <a:pt x="170" y="390"/>
                </a:lnTo>
                <a:lnTo>
                  <a:pt x="219" y="415"/>
                </a:lnTo>
                <a:lnTo>
                  <a:pt x="146" y="561"/>
                </a:lnTo>
                <a:lnTo>
                  <a:pt x="97" y="707"/>
                </a:lnTo>
                <a:lnTo>
                  <a:pt x="49" y="1047"/>
                </a:lnTo>
                <a:lnTo>
                  <a:pt x="24" y="1388"/>
                </a:lnTo>
                <a:lnTo>
                  <a:pt x="0" y="1704"/>
                </a:lnTo>
                <a:lnTo>
                  <a:pt x="0" y="2215"/>
                </a:lnTo>
                <a:lnTo>
                  <a:pt x="0" y="2702"/>
                </a:lnTo>
                <a:lnTo>
                  <a:pt x="49" y="3724"/>
                </a:lnTo>
                <a:lnTo>
                  <a:pt x="122" y="5792"/>
                </a:lnTo>
                <a:lnTo>
                  <a:pt x="146" y="7860"/>
                </a:lnTo>
                <a:lnTo>
                  <a:pt x="146" y="8931"/>
                </a:lnTo>
                <a:lnTo>
                  <a:pt x="122" y="10001"/>
                </a:lnTo>
                <a:lnTo>
                  <a:pt x="73" y="12143"/>
                </a:lnTo>
                <a:lnTo>
                  <a:pt x="73" y="13116"/>
                </a:lnTo>
                <a:lnTo>
                  <a:pt x="97" y="13603"/>
                </a:lnTo>
                <a:lnTo>
                  <a:pt x="122" y="14089"/>
                </a:lnTo>
                <a:lnTo>
                  <a:pt x="122" y="14333"/>
                </a:lnTo>
                <a:lnTo>
                  <a:pt x="122" y="14600"/>
                </a:lnTo>
                <a:lnTo>
                  <a:pt x="146" y="14868"/>
                </a:lnTo>
                <a:lnTo>
                  <a:pt x="170" y="14990"/>
                </a:lnTo>
                <a:lnTo>
                  <a:pt x="195" y="15111"/>
                </a:lnTo>
                <a:lnTo>
                  <a:pt x="170" y="15111"/>
                </a:lnTo>
                <a:lnTo>
                  <a:pt x="146" y="15160"/>
                </a:lnTo>
                <a:lnTo>
                  <a:pt x="122" y="15209"/>
                </a:lnTo>
                <a:lnTo>
                  <a:pt x="146" y="15282"/>
                </a:lnTo>
                <a:lnTo>
                  <a:pt x="195" y="15355"/>
                </a:lnTo>
                <a:lnTo>
                  <a:pt x="292" y="15403"/>
                </a:lnTo>
                <a:lnTo>
                  <a:pt x="779" y="15428"/>
                </a:lnTo>
                <a:lnTo>
                  <a:pt x="1290" y="15428"/>
                </a:lnTo>
                <a:lnTo>
                  <a:pt x="2287" y="15403"/>
                </a:lnTo>
                <a:lnTo>
                  <a:pt x="2823" y="15428"/>
                </a:lnTo>
                <a:lnTo>
                  <a:pt x="3358" y="15452"/>
                </a:lnTo>
                <a:lnTo>
                  <a:pt x="4453" y="15598"/>
                </a:lnTo>
                <a:lnTo>
                  <a:pt x="4988" y="15647"/>
                </a:lnTo>
                <a:lnTo>
                  <a:pt x="6083" y="15647"/>
                </a:lnTo>
                <a:lnTo>
                  <a:pt x="6618" y="15598"/>
                </a:lnTo>
                <a:lnTo>
                  <a:pt x="7713" y="15476"/>
                </a:lnTo>
                <a:lnTo>
                  <a:pt x="8784" y="15379"/>
                </a:lnTo>
                <a:lnTo>
                  <a:pt x="9879" y="15282"/>
                </a:lnTo>
                <a:lnTo>
                  <a:pt x="10974" y="15233"/>
                </a:lnTo>
                <a:lnTo>
                  <a:pt x="13164" y="15233"/>
                </a:lnTo>
                <a:lnTo>
                  <a:pt x="14161" y="15282"/>
                </a:lnTo>
                <a:lnTo>
                  <a:pt x="15183" y="15257"/>
                </a:lnTo>
                <a:lnTo>
                  <a:pt x="15694" y="15257"/>
                </a:lnTo>
                <a:lnTo>
                  <a:pt x="16181" y="15209"/>
                </a:lnTo>
                <a:lnTo>
                  <a:pt x="16692" y="15160"/>
                </a:lnTo>
                <a:lnTo>
                  <a:pt x="17203" y="15063"/>
                </a:lnTo>
                <a:lnTo>
                  <a:pt x="17276" y="15038"/>
                </a:lnTo>
                <a:lnTo>
                  <a:pt x="17325" y="14990"/>
                </a:lnTo>
                <a:lnTo>
                  <a:pt x="17349" y="14917"/>
                </a:lnTo>
                <a:lnTo>
                  <a:pt x="17349" y="14844"/>
                </a:lnTo>
                <a:lnTo>
                  <a:pt x="17373" y="14844"/>
                </a:lnTo>
                <a:lnTo>
                  <a:pt x="17422" y="14722"/>
                </a:lnTo>
                <a:lnTo>
                  <a:pt x="17471" y="14625"/>
                </a:lnTo>
                <a:lnTo>
                  <a:pt x="17519" y="14357"/>
                </a:lnTo>
                <a:lnTo>
                  <a:pt x="17495" y="13870"/>
                </a:lnTo>
                <a:lnTo>
                  <a:pt x="17495" y="13432"/>
                </a:lnTo>
                <a:lnTo>
                  <a:pt x="17495" y="13019"/>
                </a:lnTo>
                <a:lnTo>
                  <a:pt x="17471" y="12167"/>
                </a:lnTo>
                <a:lnTo>
                  <a:pt x="17519" y="10950"/>
                </a:lnTo>
                <a:lnTo>
                  <a:pt x="17568" y="9734"/>
                </a:lnTo>
                <a:lnTo>
                  <a:pt x="17665" y="8517"/>
                </a:lnTo>
                <a:lnTo>
                  <a:pt x="17714" y="7301"/>
                </a:lnTo>
                <a:lnTo>
                  <a:pt x="17714" y="6352"/>
                </a:lnTo>
                <a:lnTo>
                  <a:pt x="17714" y="5378"/>
                </a:lnTo>
                <a:lnTo>
                  <a:pt x="17665" y="4429"/>
                </a:lnTo>
                <a:lnTo>
                  <a:pt x="17544" y="3480"/>
                </a:lnTo>
                <a:lnTo>
                  <a:pt x="17446" y="2629"/>
                </a:lnTo>
                <a:lnTo>
                  <a:pt x="17373" y="1777"/>
                </a:lnTo>
                <a:lnTo>
                  <a:pt x="17349" y="1461"/>
                </a:lnTo>
                <a:lnTo>
                  <a:pt x="17349" y="1120"/>
                </a:lnTo>
                <a:lnTo>
                  <a:pt x="17373" y="780"/>
                </a:lnTo>
                <a:lnTo>
                  <a:pt x="17446" y="463"/>
                </a:lnTo>
                <a:lnTo>
                  <a:pt x="17519" y="439"/>
                </a:lnTo>
                <a:lnTo>
                  <a:pt x="17592" y="390"/>
                </a:lnTo>
                <a:lnTo>
                  <a:pt x="17617" y="317"/>
                </a:lnTo>
                <a:lnTo>
                  <a:pt x="17641" y="244"/>
                </a:lnTo>
                <a:lnTo>
                  <a:pt x="17617" y="147"/>
                </a:lnTo>
                <a:lnTo>
                  <a:pt x="17568" y="98"/>
                </a:lnTo>
                <a:lnTo>
                  <a:pt x="17519" y="50"/>
                </a:lnTo>
                <a:lnTo>
                  <a:pt x="17422" y="25"/>
                </a:lnTo>
                <a:lnTo>
                  <a:pt x="12896" y="1"/>
                </a:lnTo>
                <a:lnTo>
                  <a:pt x="10633" y="1"/>
                </a:lnTo>
                <a:lnTo>
                  <a:pt x="8370" y="25"/>
                </a:lnTo>
                <a:lnTo>
                  <a:pt x="6107" y="50"/>
                </a:lnTo>
                <a:lnTo>
                  <a:pt x="4988" y="50"/>
                </a:lnTo>
                <a:lnTo>
                  <a:pt x="3845" y="25"/>
                </a:lnTo>
                <a:lnTo>
                  <a:pt x="28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a:off x="714348" y="428610"/>
            <a:ext cx="7772400" cy="98102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D" dirty="0" smtClean="0"/>
              <a:t>1. Inheritance</a:t>
            </a:r>
            <a:endParaRPr/>
          </a:p>
        </p:txBody>
      </p:sp>
      <p:sp>
        <p:nvSpPr>
          <p:cNvPr id="84" name="Google Shape;84;p14"/>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7</a:t>
            </a:fld>
            <a:endParaRPr/>
          </a:p>
        </p:txBody>
      </p:sp>
      <p:sp>
        <p:nvSpPr>
          <p:cNvPr id="6" name="TextBox 5"/>
          <p:cNvSpPr txBox="1"/>
          <p:nvPr/>
        </p:nvSpPr>
        <p:spPr>
          <a:xfrm>
            <a:off x="71438" y="90056"/>
            <a:ext cx="3714744" cy="338554"/>
          </a:xfrm>
          <a:prstGeom prst="rect">
            <a:avLst/>
          </a:prstGeom>
          <a:noFill/>
        </p:spPr>
        <p:txBody>
          <a:bodyPr wrap="square" rtlCol="0">
            <a:spAutoFit/>
          </a:bodyPr>
          <a:lstStyle/>
          <a:p>
            <a:r>
              <a:rPr lang="en" sz="1600" dirty="0" smtClean="0">
                <a:solidFill>
                  <a:schemeClr val="bg1"/>
                </a:solidFill>
                <a:latin typeface="Walter Turncoat" charset="0"/>
                <a:ea typeface="Walter Turncoat" charset="0"/>
              </a:rPr>
              <a:t>Pemrograman Berorientasi Object</a:t>
            </a:r>
            <a:endParaRPr lang="en-US" sz="1600" dirty="0">
              <a:solidFill>
                <a:schemeClr val="bg1"/>
              </a:solidFill>
              <a:latin typeface="Walter Turncoat" charset="0"/>
              <a:ea typeface="Walter Turncoat" charset="0"/>
            </a:endParaRPr>
          </a:p>
        </p:txBody>
      </p:sp>
      <p:sp>
        <p:nvSpPr>
          <p:cNvPr id="8" name="Google Shape;344;p37"/>
          <p:cNvSpPr/>
          <p:nvPr/>
        </p:nvSpPr>
        <p:spPr>
          <a:xfrm>
            <a:off x="6643702" y="928676"/>
            <a:ext cx="376518" cy="380255"/>
          </a:xfrm>
          <a:custGeom>
            <a:avLst/>
            <a:gdLst/>
            <a:ahLst/>
            <a:cxnLst/>
            <a:rect l="l" t="t" r="r" b="b"/>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ln/>
        </p:spPr>
        <p:style>
          <a:lnRef idx="1">
            <a:schemeClr val="accent5"/>
          </a:lnRef>
          <a:fillRef idx="3">
            <a:schemeClr val="accent5"/>
          </a:fillRef>
          <a:effectRef idx="2">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4;p11"/>
          <p:cNvSpPr/>
          <p:nvPr/>
        </p:nvSpPr>
        <p:spPr>
          <a:xfrm>
            <a:off x="3714744" y="1285866"/>
            <a:ext cx="2942679" cy="7143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647" t="18554" r="32504" b="73698"/>
          <a:stretch/>
        </p:blipFill>
        <p:spPr bwMode="auto">
          <a:xfrm>
            <a:off x="1895646" y="1923678"/>
            <a:ext cx="5628682" cy="1152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a:off x="714348" y="428610"/>
            <a:ext cx="7772400" cy="98102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D" dirty="0" smtClean="0"/>
              <a:t>2. Polymorphism</a:t>
            </a:r>
            <a:endParaRPr/>
          </a:p>
        </p:txBody>
      </p:sp>
      <p:sp>
        <p:nvSpPr>
          <p:cNvPr id="84" name="Google Shape;84;p14"/>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8</a:t>
            </a:fld>
            <a:endParaRPr/>
          </a:p>
        </p:txBody>
      </p:sp>
      <p:sp>
        <p:nvSpPr>
          <p:cNvPr id="6" name="TextBox 5"/>
          <p:cNvSpPr txBox="1"/>
          <p:nvPr/>
        </p:nvSpPr>
        <p:spPr>
          <a:xfrm>
            <a:off x="71438" y="90056"/>
            <a:ext cx="3714744" cy="338554"/>
          </a:xfrm>
          <a:prstGeom prst="rect">
            <a:avLst/>
          </a:prstGeom>
          <a:noFill/>
        </p:spPr>
        <p:txBody>
          <a:bodyPr wrap="square" rtlCol="0">
            <a:spAutoFit/>
          </a:bodyPr>
          <a:lstStyle/>
          <a:p>
            <a:r>
              <a:rPr lang="en" sz="1600" dirty="0" smtClean="0">
                <a:solidFill>
                  <a:schemeClr val="bg1"/>
                </a:solidFill>
                <a:latin typeface="Walter Turncoat" charset="0"/>
                <a:ea typeface="Walter Turncoat" charset="0"/>
              </a:rPr>
              <a:t>Pemrograman Berorientasi Object</a:t>
            </a:r>
            <a:endParaRPr lang="en-US" sz="1600" dirty="0">
              <a:solidFill>
                <a:schemeClr val="bg1"/>
              </a:solidFill>
              <a:latin typeface="Walter Turncoat" charset="0"/>
              <a:ea typeface="Walter Turncoat" charset="0"/>
            </a:endParaRPr>
          </a:p>
        </p:txBody>
      </p:sp>
      <p:sp>
        <p:nvSpPr>
          <p:cNvPr id="8" name="Google Shape;344;p37"/>
          <p:cNvSpPr/>
          <p:nvPr/>
        </p:nvSpPr>
        <p:spPr>
          <a:xfrm>
            <a:off x="6981564" y="928676"/>
            <a:ext cx="376518" cy="380255"/>
          </a:xfrm>
          <a:custGeom>
            <a:avLst/>
            <a:gdLst/>
            <a:ahLst/>
            <a:cxnLst/>
            <a:rect l="l" t="t" r="r" b="b"/>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ln/>
        </p:spPr>
        <p:style>
          <a:lnRef idx="1">
            <a:schemeClr val="accent6"/>
          </a:lnRef>
          <a:fillRef idx="3">
            <a:schemeClr val="accent6"/>
          </a:fillRef>
          <a:effectRef idx="2">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4;p11"/>
          <p:cNvSpPr/>
          <p:nvPr/>
        </p:nvSpPr>
        <p:spPr>
          <a:xfrm>
            <a:off x="4058213" y="1285866"/>
            <a:ext cx="2942679" cy="7143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ln/>
        </p:spPr>
        <p:style>
          <a:lnRef idx="1">
            <a:schemeClr val="accent6"/>
          </a:lnRef>
          <a:fillRef idx="2">
            <a:schemeClr val="accent6"/>
          </a:fillRef>
          <a:effectRef idx="1">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a:off x="714348" y="428610"/>
            <a:ext cx="7772400" cy="98102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D" dirty="0" smtClean="0"/>
              <a:t>3. Encapsulation</a:t>
            </a:r>
            <a:endParaRPr/>
          </a:p>
        </p:txBody>
      </p:sp>
      <p:sp>
        <p:nvSpPr>
          <p:cNvPr id="84" name="Google Shape;84;p14"/>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9</a:t>
            </a:fld>
            <a:endParaRPr/>
          </a:p>
        </p:txBody>
      </p:sp>
      <p:sp>
        <p:nvSpPr>
          <p:cNvPr id="6" name="TextBox 5"/>
          <p:cNvSpPr txBox="1"/>
          <p:nvPr/>
        </p:nvSpPr>
        <p:spPr>
          <a:xfrm>
            <a:off x="71438" y="90056"/>
            <a:ext cx="3714744" cy="338554"/>
          </a:xfrm>
          <a:prstGeom prst="rect">
            <a:avLst/>
          </a:prstGeom>
          <a:noFill/>
        </p:spPr>
        <p:txBody>
          <a:bodyPr wrap="square" rtlCol="0">
            <a:spAutoFit/>
          </a:bodyPr>
          <a:lstStyle/>
          <a:p>
            <a:r>
              <a:rPr lang="en" sz="1600" dirty="0" smtClean="0">
                <a:solidFill>
                  <a:schemeClr val="bg1"/>
                </a:solidFill>
                <a:latin typeface="Walter Turncoat" charset="0"/>
                <a:ea typeface="Walter Turncoat" charset="0"/>
              </a:rPr>
              <a:t>Pemrograman Berorientasi Object</a:t>
            </a:r>
            <a:endParaRPr lang="en-US" sz="1600" dirty="0">
              <a:solidFill>
                <a:schemeClr val="bg1"/>
              </a:solidFill>
              <a:latin typeface="Walter Turncoat" charset="0"/>
              <a:ea typeface="Walter Turncoat" charset="0"/>
            </a:endParaRPr>
          </a:p>
        </p:txBody>
      </p:sp>
      <p:sp>
        <p:nvSpPr>
          <p:cNvPr id="8" name="Google Shape;344;p37"/>
          <p:cNvSpPr/>
          <p:nvPr/>
        </p:nvSpPr>
        <p:spPr>
          <a:xfrm>
            <a:off x="7053002" y="928676"/>
            <a:ext cx="376518" cy="380255"/>
          </a:xfrm>
          <a:custGeom>
            <a:avLst/>
            <a:gdLst/>
            <a:ahLst/>
            <a:cxnLst/>
            <a:rect l="l" t="t" r="r" b="b"/>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ln/>
        </p:spPr>
        <p:style>
          <a:lnRef idx="1">
            <a:schemeClr val="accent4"/>
          </a:lnRef>
          <a:fillRef idx="3">
            <a:schemeClr val="accent4"/>
          </a:fillRef>
          <a:effectRef idx="2">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4;p11"/>
          <p:cNvSpPr/>
          <p:nvPr/>
        </p:nvSpPr>
        <p:spPr>
          <a:xfrm>
            <a:off x="4129651" y="1285866"/>
            <a:ext cx="2942679" cy="7143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133" t="33333" r="27526" b="29687"/>
          <a:stretch/>
        </p:blipFill>
        <p:spPr bwMode="auto">
          <a:xfrm>
            <a:off x="783320" y="1367598"/>
            <a:ext cx="7646442" cy="3221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Ursul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209</TotalTime>
  <Words>251</Words>
  <Application>Microsoft Office PowerPoint</Application>
  <PresentationFormat>On-screen Show (16:9)</PresentationFormat>
  <Paragraphs>63</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Walter Turncoat</vt:lpstr>
      <vt:lpstr>Showcard Gothic</vt:lpstr>
      <vt:lpstr>Sniglet</vt:lpstr>
      <vt:lpstr>Ursula template</vt:lpstr>
      <vt:lpstr>“Penjualan Mobil”</vt:lpstr>
      <vt:lpstr>Penjelasan</vt:lpstr>
      <vt:lpstr>PowerPoint Presentation</vt:lpstr>
      <vt:lpstr>PowerPoint Presentation</vt:lpstr>
      <vt:lpstr>PowerPoint Presentation</vt:lpstr>
      <vt:lpstr>PowerPoint Presentation</vt:lpstr>
      <vt:lpstr>1. Inheritance</vt:lpstr>
      <vt:lpstr>2. Polymorphism</vt:lpstr>
      <vt:lpstr>3. Encapsulation</vt:lpstr>
      <vt:lpstr>4. Method Overriding dan Overloading </vt:lpstr>
      <vt:lpstr>4. Method Overriding dan Overloading</vt:lpstr>
      <vt:lpstr>5. Constructor</vt:lpstr>
      <vt:lpstr>6. Try, catch, finally, throw dan trows</vt:lpstr>
      <vt:lpstr>7. Konektivitas Database</vt:lpstr>
      <vt:lpstr>PowerPoint Presentation</vt:lpstr>
      <vt:lpstr>Pembagian Tugas</vt:lpstr>
      <vt:lpstr>Link repo</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“Penjualan Mobil”</dc:title>
  <dc:creator>ADMIN</dc:creator>
  <cp:lastModifiedBy>Windows8.1</cp:lastModifiedBy>
  <cp:revision>16</cp:revision>
  <dcterms:modified xsi:type="dcterms:W3CDTF">2019-01-08T01:38:28Z</dcterms:modified>
</cp:coreProperties>
</file>